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 /><Relationship Id="rId2" Type="http://schemas.openxmlformats.org/package/2006/relationships/metadata/core-properties" Target="docProps/core.xml" /><Relationship Id="rId1"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307" r:id="rId39"/>
    <p:sldId id="309" r:id="rId40"/>
    <p:sldId id="310" r:id="rId41"/>
    <p:sldId id="311" r:id="rId42"/>
    <p:sldId id="312" r:id="rId43"/>
    <p:sldId id="295" r:id="rId44"/>
  </p:sldIdLst>
  <p:sldSz cx="12192000" cy="6858000"/>
  <p:notesSz cx="6858000" cy="9144000"/>
  <p:embeddedFontLst>
    <p:embeddedFont>
      <p:font typeface="Bookman Old Style" panose="02050604050505020204" pitchFamily="18" charset="0"/>
      <p:regular r:id="rId46"/>
      <p:bold r:id="rId47"/>
      <p:italic r:id="rId48"/>
      <p:boldItalic r:id="rId49"/>
    </p:embeddedFont>
    <p:embeddedFont>
      <p:font typeface="Calibri" panose="020F0502020204030204" pitchFamily="34" charset="0"/>
      <p:regular r:id="rId50"/>
      <p:bold r:id="rId51"/>
      <p:italic r:id="rId52"/>
      <p:boldItalic r:id="rId53"/>
    </p:embeddedFont>
    <p:embeddedFont>
      <p:font typeface="Franklin Gothic Book" panose="020B0503020102020204" pitchFamily="34" charset="0"/>
      <p:regular r:id="rId54"/>
      <p:italic r:id="rId55"/>
    </p:embeddedFont>
    <p:embeddedFont>
      <p:font typeface="Helvetica Neue" panose="020B0604020202020204" pitchFamily="34" charset="0"/>
      <p:regular r:id="rId56"/>
      <p:bold r:id="rId57"/>
      <p:italic r:id="rId58"/>
      <p:boldItalic r:id="rId59"/>
    </p:embeddedFont>
    <p:embeddedFont>
      <p:font typeface="Libre Franklin"/>
      <p:regular r:id="rId60"/>
      <p:bold r:id="rId61"/>
      <p:italic r:id="rId62"/>
      <p:boldItalic r:id="rId63"/>
    </p:embeddedFont>
    <p:embeddedFont>
      <p:font typeface="Open Sans" panose="020B0306030504020204"/>
      <p:regular r:id="rId64"/>
      <p:bold r:id="rId65"/>
      <p:italic r:id="rId66"/>
      <p:boldItalic r:id="rId67"/>
    </p:embeddedFont>
    <p:embeddedFont>
      <p:font typeface="Proxima Nova" panose="02000506030000020004"/>
      <p:regular r:id="rId68"/>
      <p:bold r:id="rId69"/>
      <p:italic r:id="rId70"/>
      <p:boldItalic r:id="rId7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72" roundtripDataSignature="AMtx7mhtksSmsGqj+rENAnkSXwnWUSxDng=="/>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415DEAA-9230-409F-90D4-BA1564F39665}">
  <a:tblStyle styleId="{6415DEAA-9230-409F-90D4-BA1564F39665}" styleName="Table_0">
    <a:wholeTbl>
      <a:tcTxStyle b="off" i="off">
        <a:font>
          <a:latin typeface="Franklin Gothic Book"/>
          <a:ea typeface="Franklin Gothic Book"/>
          <a:cs typeface="Franklin Gothic Book"/>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FF1F3"/>
          </a:solidFill>
        </a:fill>
      </a:tcStyle>
    </a:wholeTbl>
    <a:band1H>
      <a:tcTxStyle/>
      <a:tcStyle>
        <a:tcBdr/>
        <a:fill>
          <a:solidFill>
            <a:srgbClr val="DEE1E5"/>
          </a:solidFill>
        </a:fill>
      </a:tcStyle>
    </a:band1H>
    <a:band2H>
      <a:tcTxStyle/>
      <a:tcStyle>
        <a:tcBdr/>
      </a:tcStyle>
    </a:band2H>
    <a:band1V>
      <a:tcTxStyle/>
      <a:tcStyle>
        <a:tcBdr/>
        <a:fill>
          <a:solidFill>
            <a:srgbClr val="DEE1E5"/>
          </a:solidFill>
        </a:fill>
      </a:tcStyle>
    </a:band1V>
    <a:band2V>
      <a:tcTxStyle/>
      <a:tcStyle>
        <a:tcBdr/>
      </a:tcStyle>
    </a:band2V>
    <a:lastCol>
      <a:tcTxStyle b="on" i="off">
        <a:font>
          <a:latin typeface="Franklin Gothic Book"/>
          <a:ea typeface="Franklin Gothic Book"/>
          <a:cs typeface="Franklin Gothic Book"/>
        </a:font>
        <a:schemeClr val="lt1"/>
      </a:tcTxStyle>
      <a:tcStyle>
        <a:tcBdr/>
        <a:fill>
          <a:solidFill>
            <a:schemeClr val="accent1"/>
          </a:solidFill>
        </a:fill>
      </a:tcStyle>
    </a:lastCol>
    <a:firstCol>
      <a:tcTxStyle b="on" i="off">
        <a:font>
          <a:latin typeface="Franklin Gothic Book"/>
          <a:ea typeface="Franklin Gothic Book"/>
          <a:cs typeface="Franklin Gothic Book"/>
        </a:font>
        <a:schemeClr val="lt1"/>
      </a:tcTxStyle>
      <a:tcStyle>
        <a:tcBdr/>
        <a:fill>
          <a:solidFill>
            <a:schemeClr val="accent1"/>
          </a:solidFill>
        </a:fill>
      </a:tcStyle>
    </a:firstCol>
    <a:lastRow>
      <a:tcTxStyle b="on" i="off">
        <a:font>
          <a:latin typeface="Franklin Gothic Book"/>
          <a:ea typeface="Franklin Gothic Book"/>
          <a:cs typeface="Franklin Gothic Book"/>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Franklin Gothic Book"/>
          <a:ea typeface="Franklin Gothic Book"/>
          <a:cs typeface="Franklin Gothic Book"/>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3" d="100"/>
          <a:sy n="83" d="100"/>
        </p:scale>
        <p:origin x="-629" y="-77"/>
      </p:cViewPr>
      <p:guideLst>
        <p:guide orient="horz" pos="2160"/>
        <p:guide pos="384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 /><Relationship Id="rId18" Type="http://schemas.openxmlformats.org/officeDocument/2006/relationships/slide" Target="slides/slide17.xml" /><Relationship Id="rId26" Type="http://schemas.openxmlformats.org/officeDocument/2006/relationships/slide" Target="slides/slide25.xml" /><Relationship Id="rId39" Type="http://schemas.openxmlformats.org/officeDocument/2006/relationships/slide" Target="slides/slide38.xml" /><Relationship Id="rId21" Type="http://schemas.openxmlformats.org/officeDocument/2006/relationships/slide" Target="slides/slide20.xml" /><Relationship Id="rId34" Type="http://schemas.openxmlformats.org/officeDocument/2006/relationships/slide" Target="slides/slide33.xml" /><Relationship Id="rId42" Type="http://schemas.openxmlformats.org/officeDocument/2006/relationships/slide" Target="slides/slide41.xml" /><Relationship Id="rId47" Type="http://schemas.openxmlformats.org/officeDocument/2006/relationships/font" Target="fonts/font2.fntdata" /><Relationship Id="rId50" Type="http://schemas.openxmlformats.org/officeDocument/2006/relationships/font" Target="fonts/font5.fntdata" /><Relationship Id="rId55" Type="http://schemas.openxmlformats.org/officeDocument/2006/relationships/font" Target="fonts/font10.fntdata" /><Relationship Id="rId63" Type="http://schemas.openxmlformats.org/officeDocument/2006/relationships/font" Target="fonts/font18.fntdata" /><Relationship Id="rId68" Type="http://schemas.openxmlformats.org/officeDocument/2006/relationships/font" Target="fonts/font23.fntdata" /><Relationship Id="rId76" Type="http://schemas.openxmlformats.org/officeDocument/2006/relationships/tableStyles" Target="tableStyles.xml" /><Relationship Id="rId7" Type="http://schemas.openxmlformats.org/officeDocument/2006/relationships/slide" Target="slides/slide6.xml" /><Relationship Id="rId71" Type="http://schemas.openxmlformats.org/officeDocument/2006/relationships/font" Target="fonts/font26.fntdata" /><Relationship Id="rId2" Type="http://schemas.openxmlformats.org/officeDocument/2006/relationships/slide" Target="slides/slide1.xml" /><Relationship Id="rId16" Type="http://schemas.openxmlformats.org/officeDocument/2006/relationships/slide" Target="slides/slide15.xml" /><Relationship Id="rId29" Type="http://schemas.openxmlformats.org/officeDocument/2006/relationships/slide" Target="slides/slide28.xml" /><Relationship Id="rId11" Type="http://schemas.openxmlformats.org/officeDocument/2006/relationships/slide" Target="slides/slide10.xml" /><Relationship Id="rId24" Type="http://schemas.openxmlformats.org/officeDocument/2006/relationships/slide" Target="slides/slide23.xml" /><Relationship Id="rId32" Type="http://schemas.openxmlformats.org/officeDocument/2006/relationships/slide" Target="slides/slide31.xml" /><Relationship Id="rId37" Type="http://schemas.openxmlformats.org/officeDocument/2006/relationships/slide" Target="slides/slide36.xml" /><Relationship Id="rId40" Type="http://schemas.openxmlformats.org/officeDocument/2006/relationships/slide" Target="slides/slide39.xml" /><Relationship Id="rId45" Type="http://schemas.openxmlformats.org/officeDocument/2006/relationships/notesMaster" Target="notesMasters/notesMaster1.xml" /><Relationship Id="rId53" Type="http://schemas.openxmlformats.org/officeDocument/2006/relationships/font" Target="fonts/font8.fntdata" /><Relationship Id="rId58" Type="http://schemas.openxmlformats.org/officeDocument/2006/relationships/font" Target="fonts/font13.fntdata" /><Relationship Id="rId66" Type="http://schemas.openxmlformats.org/officeDocument/2006/relationships/font" Target="fonts/font21.fntdata" /><Relationship Id="rId74" Type="http://schemas.openxmlformats.org/officeDocument/2006/relationships/viewProps" Target="viewProps.xml" /><Relationship Id="rId5" Type="http://schemas.openxmlformats.org/officeDocument/2006/relationships/slide" Target="slides/slide4.xml" /><Relationship Id="rId15" Type="http://schemas.openxmlformats.org/officeDocument/2006/relationships/slide" Target="slides/slide14.xml" /><Relationship Id="rId23" Type="http://schemas.openxmlformats.org/officeDocument/2006/relationships/slide" Target="slides/slide22.xml" /><Relationship Id="rId28" Type="http://schemas.openxmlformats.org/officeDocument/2006/relationships/slide" Target="slides/slide27.xml" /><Relationship Id="rId36" Type="http://schemas.openxmlformats.org/officeDocument/2006/relationships/slide" Target="slides/slide35.xml" /><Relationship Id="rId49" Type="http://schemas.openxmlformats.org/officeDocument/2006/relationships/font" Target="fonts/font4.fntdata" /><Relationship Id="rId57" Type="http://schemas.openxmlformats.org/officeDocument/2006/relationships/font" Target="fonts/font12.fntdata" /><Relationship Id="rId61" Type="http://schemas.openxmlformats.org/officeDocument/2006/relationships/font" Target="fonts/font16.fntdata" /><Relationship Id="rId10" Type="http://schemas.openxmlformats.org/officeDocument/2006/relationships/slide" Target="slides/slide9.xml" /><Relationship Id="rId19" Type="http://schemas.openxmlformats.org/officeDocument/2006/relationships/slide" Target="slides/slide18.xml" /><Relationship Id="rId31" Type="http://schemas.openxmlformats.org/officeDocument/2006/relationships/slide" Target="slides/slide30.xml" /><Relationship Id="rId44" Type="http://schemas.openxmlformats.org/officeDocument/2006/relationships/slide" Target="slides/slide43.xml" /><Relationship Id="rId52" Type="http://schemas.openxmlformats.org/officeDocument/2006/relationships/font" Target="fonts/font7.fntdata" /><Relationship Id="rId60" Type="http://schemas.openxmlformats.org/officeDocument/2006/relationships/font" Target="fonts/font15.fntdata" /><Relationship Id="rId65" Type="http://schemas.openxmlformats.org/officeDocument/2006/relationships/font" Target="fonts/font20.fntdata" /><Relationship Id="rId73" Type="http://schemas.openxmlformats.org/officeDocument/2006/relationships/presProps" Target="presProps.xml" /><Relationship Id="rId4" Type="http://schemas.openxmlformats.org/officeDocument/2006/relationships/slide" Target="slides/slide3.xml" /><Relationship Id="rId9" Type="http://schemas.openxmlformats.org/officeDocument/2006/relationships/slide" Target="slides/slide8.xml" /><Relationship Id="rId14" Type="http://schemas.openxmlformats.org/officeDocument/2006/relationships/slide" Target="slides/slide13.xml" /><Relationship Id="rId22" Type="http://schemas.openxmlformats.org/officeDocument/2006/relationships/slide" Target="slides/slide21.xml" /><Relationship Id="rId27" Type="http://schemas.openxmlformats.org/officeDocument/2006/relationships/slide" Target="slides/slide26.xml" /><Relationship Id="rId30" Type="http://schemas.openxmlformats.org/officeDocument/2006/relationships/slide" Target="slides/slide29.xml" /><Relationship Id="rId35" Type="http://schemas.openxmlformats.org/officeDocument/2006/relationships/slide" Target="slides/slide34.xml" /><Relationship Id="rId43" Type="http://schemas.openxmlformats.org/officeDocument/2006/relationships/slide" Target="slides/slide42.xml" /><Relationship Id="rId48" Type="http://schemas.openxmlformats.org/officeDocument/2006/relationships/font" Target="fonts/font3.fntdata" /><Relationship Id="rId56" Type="http://schemas.openxmlformats.org/officeDocument/2006/relationships/font" Target="fonts/font11.fntdata" /><Relationship Id="rId64" Type="http://schemas.openxmlformats.org/officeDocument/2006/relationships/font" Target="fonts/font19.fntdata" /><Relationship Id="rId69" Type="http://schemas.openxmlformats.org/officeDocument/2006/relationships/font" Target="fonts/font24.fntdata" /><Relationship Id="rId8" Type="http://schemas.openxmlformats.org/officeDocument/2006/relationships/slide" Target="slides/slide7.xml" /><Relationship Id="rId51" Type="http://schemas.openxmlformats.org/officeDocument/2006/relationships/font" Target="fonts/font6.fntdata" /><Relationship Id="rId72" Type="http://customschemas.google.com/relationships/presentationmetadata" Target="metadata" /><Relationship Id="rId3" Type="http://schemas.openxmlformats.org/officeDocument/2006/relationships/slide" Target="slides/slide2.xml" /><Relationship Id="rId12" Type="http://schemas.openxmlformats.org/officeDocument/2006/relationships/slide" Target="slides/slide11.xml" /><Relationship Id="rId17" Type="http://schemas.openxmlformats.org/officeDocument/2006/relationships/slide" Target="slides/slide16.xml" /><Relationship Id="rId25" Type="http://schemas.openxmlformats.org/officeDocument/2006/relationships/slide" Target="slides/slide24.xml" /><Relationship Id="rId33" Type="http://schemas.openxmlformats.org/officeDocument/2006/relationships/slide" Target="slides/slide32.xml" /><Relationship Id="rId38" Type="http://schemas.openxmlformats.org/officeDocument/2006/relationships/slide" Target="slides/slide37.xml" /><Relationship Id="rId46" Type="http://schemas.openxmlformats.org/officeDocument/2006/relationships/font" Target="fonts/font1.fntdata" /><Relationship Id="rId59" Type="http://schemas.openxmlformats.org/officeDocument/2006/relationships/font" Target="fonts/font14.fntdata" /><Relationship Id="rId67" Type="http://schemas.openxmlformats.org/officeDocument/2006/relationships/font" Target="fonts/font22.fntdata" /><Relationship Id="rId20" Type="http://schemas.openxmlformats.org/officeDocument/2006/relationships/slide" Target="slides/slide19.xml" /><Relationship Id="rId41" Type="http://schemas.openxmlformats.org/officeDocument/2006/relationships/slide" Target="slides/slide40.xml" /><Relationship Id="rId54" Type="http://schemas.openxmlformats.org/officeDocument/2006/relationships/font" Target="fonts/font9.fntdata" /><Relationship Id="rId62" Type="http://schemas.openxmlformats.org/officeDocument/2006/relationships/font" Target="fonts/font17.fntdata" /><Relationship Id="rId70" Type="http://schemas.openxmlformats.org/officeDocument/2006/relationships/font" Target="fonts/font25.fntdata" /><Relationship Id="rId75" Type="http://schemas.openxmlformats.org/officeDocument/2006/relationships/theme" Target="theme/theme1.xml" /><Relationship Id="rId1" Type="http://schemas.openxmlformats.org/officeDocument/2006/relationships/slideMaster" Target="slideMasters/slideMaster1.xml" /><Relationship Id="rId6" Type="http://schemas.openxmlformats.org/officeDocument/2006/relationships/slide" Target="slides/slide5.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pPr marL="0" marR="0" lvl="0" indent="0" algn="r" rtl="0">
                <a:spcBef>
                  <a:spcPts val="0"/>
                </a:spcBef>
                <a:spcAft>
                  <a:spcPts val="0"/>
                </a:spcAft>
                <a:buNone/>
              </a:p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 /><Relationship Id="rId1" Type="http://schemas.openxmlformats.org/officeDocument/2006/relationships/notesMaster" Target="../notesMasters/notesMaster1.xml" /></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 /><Relationship Id="rId1" Type="http://schemas.openxmlformats.org/officeDocument/2006/relationships/notesMaster" Target="../notesMasters/notesMaster1.xml" /></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 /><Relationship Id="rId1" Type="http://schemas.openxmlformats.org/officeDocument/2006/relationships/notesMaster" Target="../notesMasters/notesMaster1.xml" /></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 /><Relationship Id="rId1" Type="http://schemas.openxmlformats.org/officeDocument/2006/relationships/notesMaster" Target="../notesMasters/notesMaster1.xml" /></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 /><Relationship Id="rId1" Type="http://schemas.openxmlformats.org/officeDocument/2006/relationships/notesMaster" Target="../notesMasters/notesMaster1.xml" /></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 /><Relationship Id="rId1" Type="http://schemas.openxmlformats.org/officeDocument/2006/relationships/notesMaster" Target="../notesMasters/notesMaster1.xml" /></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 /><Relationship Id="rId1" Type="http://schemas.openxmlformats.org/officeDocument/2006/relationships/notesMaster" Target="../notesMasters/notesMaster1.xml" /></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 /><Relationship Id="rId1" Type="http://schemas.openxmlformats.org/officeDocument/2006/relationships/notesMaster" Target="../notesMasters/notesMaster1.xml" /></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 /><Relationship Id="rId1" Type="http://schemas.openxmlformats.org/officeDocument/2006/relationships/notesMaster" Target="../notesMasters/notesMaster1.xml" /></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 /><Relationship Id="rId1" Type="http://schemas.openxmlformats.org/officeDocument/2006/relationships/notesMaster" Target="../notesMasters/notesMaster1.xml" /></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 /><Relationship Id="rId1"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 /><Relationship Id="rId1" Type="http://schemas.openxmlformats.org/officeDocument/2006/relationships/notesMaster" Target="../notesMasters/notesMaster1.xml" /></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 /><Relationship Id="rId1" Type="http://schemas.openxmlformats.org/officeDocument/2006/relationships/notesMaster" Target="../notesMasters/notesMaster1.xml" /></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 /><Relationship Id="rId1" Type="http://schemas.openxmlformats.org/officeDocument/2006/relationships/notesMaster" Target="../notesMasters/notesMaster1.xml" /></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 /><Relationship Id="rId1" Type="http://schemas.openxmlformats.org/officeDocument/2006/relationships/notesMaster" Target="../notesMasters/notesMaster1.xml" /></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 /><Relationship Id="rId1" Type="http://schemas.openxmlformats.org/officeDocument/2006/relationships/notesMaster" Target="../notesMasters/notesMaster1.xml" /></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 /><Relationship Id="rId1" Type="http://schemas.openxmlformats.org/officeDocument/2006/relationships/notesMaster" Target="../notesMasters/notesMaster1.xml" /></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 /><Relationship Id="rId1" Type="http://schemas.openxmlformats.org/officeDocument/2006/relationships/notesMaster" Target="../notesMasters/notesMaster1.xml" /></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 /><Relationship Id="rId1" Type="http://schemas.openxmlformats.org/officeDocument/2006/relationships/notesMaster" Target="../notesMasters/notesMaster1.xml" /></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 /><Relationship Id="rId1" Type="http://schemas.openxmlformats.org/officeDocument/2006/relationships/notesMaster" Target="../notesMasters/notesMaster1.xml" /></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 /><Relationship Id="rId1" Type="http://schemas.openxmlformats.org/officeDocument/2006/relationships/notesMaster" Target="../notesMasters/notesMaster1.xml" /></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 /><Relationship Id="rId1" Type="http://schemas.openxmlformats.org/officeDocument/2006/relationships/notesMaster" Target="../notesMasters/notesMaster1.xml" /></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 /><Relationship Id="rId1" Type="http://schemas.openxmlformats.org/officeDocument/2006/relationships/notesMaster" Target="../notesMasters/notesMaster1.xml" /></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 /><Relationship Id="rId1" Type="http://schemas.openxmlformats.org/officeDocument/2006/relationships/notesMaster" Target="../notesMasters/notesMaster1.xml" /></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 /><Relationship Id="rId1" Type="http://schemas.openxmlformats.org/officeDocument/2006/relationships/notesMaster" Target="../notesMasters/notesMaster1.xml" /></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 /><Relationship Id="rId1" Type="http://schemas.openxmlformats.org/officeDocument/2006/relationships/notesMaster" Target="../notesMasters/notesMaster1.xml" /></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 /><Relationship Id="rId1" Type="http://schemas.openxmlformats.org/officeDocument/2006/relationships/notesMaster" Target="../notesMasters/notesMaster1.xml" /></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 /><Relationship Id="rId1" Type="http://schemas.openxmlformats.org/officeDocument/2006/relationships/notesMaster" Target="../notesMasters/notesMaster1.xml" /></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 /><Relationship Id="rId1" Type="http://schemas.openxmlformats.org/officeDocument/2006/relationships/notesMaster" Target="../notesMasters/notesMaster1.xml" /></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 /><Relationship Id="rId1" Type="http://schemas.openxmlformats.org/officeDocument/2006/relationships/notesMaster" Target="../notesMasters/notesMaster1.xml" /></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 /><Relationship Id="rId1" Type="http://schemas.openxmlformats.org/officeDocument/2006/relationships/notesMaster" Target="../notesMasters/notesMaster1.xml" /></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 /><Relationship Id="rId1" Type="http://schemas.openxmlformats.org/officeDocument/2006/relationships/notesMaster" Target="../notesMasters/notesMaster1.xml" /></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 /><Relationship Id="rId1" Type="http://schemas.openxmlformats.org/officeDocument/2006/relationships/notesMaster" Target="../notesMasters/notesMaster1.xml" /></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 /><Relationship Id="rId1" Type="http://schemas.openxmlformats.org/officeDocument/2006/relationships/notesMaster" Target="../notesMasters/notesMaster1.xml" /></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 /><Relationship Id="rId1" Type="http://schemas.openxmlformats.org/officeDocument/2006/relationships/notesMaster" Target="../notesMasters/notesMaster1.xml" /></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 /><Relationship Id="rId1" Type="http://schemas.openxmlformats.org/officeDocument/2006/relationships/notesMaster" Target="../notesMasters/notesMaster1.xml" /></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 /><Relationship Id="rId1" Type="http://schemas.openxmlformats.org/officeDocument/2006/relationships/notesMaster" Target="../notesMasters/notesMaster1.xml" /></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6" name="Google Shape;9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8" name="Google Shape;168;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5" name="Google Shape;175;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6" name="Google Shape;176;p1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3" name="Google Shape;183;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3" name="Google Shape;193;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1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0" name="Google Shape;200;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p1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6" name="Google Shape;206;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1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4" name="Google Shape;214;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1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1" name="Google Shape;221;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1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8" name="Google Shape;228;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c72d8d6d75_1_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 name="Google Shape;236;gc72d8d6d75_1_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7" name="Google Shape;237;gc72d8d6d75_1_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pPr marL="0" lvl="0" indent="0" algn="r" rtl="0">
                <a:spcBef>
                  <a:spcPts val="0"/>
                </a:spcBef>
                <a:spcAft>
                  <a:spcPts val="0"/>
                </a:spcAft>
                <a:buClr>
                  <a:srgbClr val="000000"/>
                </a:buClr>
                <a:buFont typeface="Arial"/>
                <a:buNone/>
              </a:pPr>
              <a:t>19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5" name="Google Shape;105;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p1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3" name="Google Shape;243;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p2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0" name="Google Shape;250;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p2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7" name="Google Shape;257;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p2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4" name="Google Shape;264;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p2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1" name="Google Shape;271;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p2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8" name="Google Shape;278;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p2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5" name="Google Shape;285;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p2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2" name="Google Shape;292;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p2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9" name="Google Shape;299;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p2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6" name="Google Shape;306;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3" name="Google Shape;113;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4" name="Google Shape;114;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3</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p2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3" name="Google Shape;313;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p3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2" name="Google Shape;332;p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p3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3" name="Google Shape;343;p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p3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2" name="Google Shape;352;p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p3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0" name="Google Shape;360;p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p3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8" name="Google Shape;368;p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p3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7" name="Google Shape;377;p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p3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5" name="Google Shape;385;p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p3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6" name="Google Shape;406;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9" name="Google Shape;119;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4" name="Google Shape;124;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8" name="Google Shape;138;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4" name="Google Shape;144;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5" name="Google Shape;145;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0" name="Google Shape;150;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1" name="Google Shape;151;p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2" name="Google Shape;162;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spTree>
      <p:nvGrpSpPr>
        <p:cNvPr id="1" name="Shape 17"/>
        <p:cNvGrpSpPr/>
        <p:nvPr/>
      </p:nvGrpSpPr>
      <p:grpSpPr>
        <a:xfrm>
          <a:off x="0" y="0"/>
          <a:ext cx="0" cy="0"/>
          <a:chOff x="0" y="0"/>
          <a:chExt cx="0" cy="0"/>
        </a:xfrm>
      </p:grpSpPr>
      <p:sp>
        <p:nvSpPr>
          <p:cNvPr id="18" name="Google Shape;18;p41"/>
          <p:cNvSpPr/>
          <p:nvPr/>
        </p:nvSpPr>
        <p:spPr>
          <a:xfrm>
            <a:off x="3175" y="6400800"/>
            <a:ext cx="12188825" cy="457200"/>
          </a:xfrm>
          <a:prstGeom prst="rect">
            <a:avLst/>
          </a:prstGeom>
          <a:solidFill>
            <a:srgbClr val="2626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41"/>
          <p:cNvSpPr txBox="1">
            <a:spLocks noGrp="1"/>
          </p:cNvSpPr>
          <p:nvPr>
            <p:ph type="ctrTitle"/>
          </p:nvPr>
        </p:nvSpPr>
        <p:spPr>
          <a:xfrm>
            <a:off x="1097280" y="758952"/>
            <a:ext cx="10058400" cy="356616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262626"/>
              </a:buClr>
              <a:buSzPts val="8000"/>
              <a:buFont typeface="Bookman Old Style"/>
              <a:buNone/>
              <a:defRPr sz="8000">
                <a:solidFill>
                  <a:srgbClr val="26262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 name="Google Shape;20;p41"/>
          <p:cNvSpPr txBox="1">
            <a:spLocks noGrp="1"/>
          </p:cNvSpPr>
          <p:nvPr>
            <p:ph type="subTitle" idx="1"/>
          </p:nvPr>
        </p:nvSpPr>
        <p:spPr>
          <a:xfrm>
            <a:off x="1100051" y="4645152"/>
            <a:ext cx="10058400" cy="1143000"/>
          </a:xfrm>
          <a:prstGeom prst="rect">
            <a:avLst/>
          </a:prstGeom>
          <a:noFill/>
          <a:ln>
            <a:noFill/>
          </a:ln>
        </p:spPr>
        <p:txBody>
          <a:bodyPr spcFirstLastPara="1" wrap="square" lIns="91425" tIns="45700" rIns="91425" bIns="45700" anchor="t" anchorCtr="0">
            <a:normAutofit/>
          </a:bodyPr>
          <a:lstStyle>
            <a:lvl1pPr lvl="0" algn="l">
              <a:lnSpc>
                <a:spcPct val="110000"/>
              </a:lnSpc>
              <a:spcBef>
                <a:spcPts val="1200"/>
              </a:spcBef>
              <a:spcAft>
                <a:spcPts val="0"/>
              </a:spcAft>
              <a:buSzPts val="2400"/>
              <a:buNone/>
              <a:defRPr sz="2400" cap="none">
                <a:solidFill>
                  <a:schemeClr val="dk1"/>
                </a:solidFill>
                <a:latin typeface="Libre Franklin"/>
                <a:ea typeface="Libre Franklin"/>
                <a:cs typeface="Libre Franklin"/>
                <a:sym typeface="Libre Franklin"/>
              </a:defRPr>
            </a:lvl1pPr>
            <a:lvl2pPr lvl="1" algn="ctr">
              <a:lnSpc>
                <a:spcPct val="100000"/>
              </a:lnSpc>
              <a:spcBef>
                <a:spcPts val="200"/>
              </a:spcBef>
              <a:spcAft>
                <a:spcPts val="0"/>
              </a:spcAft>
              <a:buClr>
                <a:srgbClr val="3F3F3F"/>
              </a:buClr>
              <a:buSzPts val="2400"/>
              <a:buNone/>
              <a:defRPr sz="2400"/>
            </a:lvl2pPr>
            <a:lvl3pPr lvl="2" algn="ctr">
              <a:lnSpc>
                <a:spcPct val="100000"/>
              </a:lnSpc>
              <a:spcBef>
                <a:spcPts val="400"/>
              </a:spcBef>
              <a:spcAft>
                <a:spcPts val="0"/>
              </a:spcAft>
              <a:buClr>
                <a:srgbClr val="3F3F3F"/>
              </a:buClr>
              <a:buSzPts val="2400"/>
              <a:buNone/>
              <a:defRPr sz="2400"/>
            </a:lvl3pPr>
            <a:lvl4pPr lvl="3" algn="ctr">
              <a:lnSpc>
                <a:spcPct val="100000"/>
              </a:lnSpc>
              <a:spcBef>
                <a:spcPts val="400"/>
              </a:spcBef>
              <a:spcAft>
                <a:spcPts val="0"/>
              </a:spcAft>
              <a:buClr>
                <a:srgbClr val="3F3F3F"/>
              </a:buClr>
              <a:buSzPts val="2000"/>
              <a:buNone/>
              <a:defRPr sz="2000"/>
            </a:lvl4pPr>
            <a:lvl5pPr lvl="4" algn="ctr">
              <a:lnSpc>
                <a:spcPct val="100000"/>
              </a:lnSpc>
              <a:spcBef>
                <a:spcPts val="400"/>
              </a:spcBef>
              <a:spcAft>
                <a:spcPts val="0"/>
              </a:spcAft>
              <a:buClr>
                <a:srgbClr val="3F3F3F"/>
              </a:buClr>
              <a:buSzPts val="2000"/>
              <a:buNone/>
              <a:defRPr sz="2000"/>
            </a:lvl5pPr>
            <a:lvl6pPr lvl="5" algn="ctr">
              <a:lnSpc>
                <a:spcPct val="90000"/>
              </a:lnSpc>
              <a:spcBef>
                <a:spcPts val="400"/>
              </a:spcBef>
              <a:spcAft>
                <a:spcPts val="0"/>
              </a:spcAft>
              <a:buSzPts val="2000"/>
              <a:buNone/>
              <a:defRPr sz="2000"/>
            </a:lvl6pPr>
            <a:lvl7pPr lvl="6" algn="ctr">
              <a:lnSpc>
                <a:spcPct val="90000"/>
              </a:lnSpc>
              <a:spcBef>
                <a:spcPts val="400"/>
              </a:spcBef>
              <a:spcAft>
                <a:spcPts val="0"/>
              </a:spcAft>
              <a:buSzPts val="2000"/>
              <a:buNone/>
              <a:defRPr sz="2000"/>
            </a:lvl7pPr>
            <a:lvl8pPr lvl="7" algn="ctr">
              <a:lnSpc>
                <a:spcPct val="90000"/>
              </a:lnSpc>
              <a:spcBef>
                <a:spcPts val="400"/>
              </a:spcBef>
              <a:spcAft>
                <a:spcPts val="0"/>
              </a:spcAft>
              <a:buSzPts val="2000"/>
              <a:buNone/>
              <a:defRPr sz="2000"/>
            </a:lvl8pPr>
            <a:lvl9pPr lvl="8" algn="ctr">
              <a:lnSpc>
                <a:spcPct val="90000"/>
              </a:lnSpc>
              <a:spcBef>
                <a:spcPts val="400"/>
              </a:spcBef>
              <a:spcAft>
                <a:spcPts val="400"/>
              </a:spcAft>
              <a:buSzPts val="2000"/>
              <a:buNone/>
              <a:defRPr sz="2000"/>
            </a:lvl9pPr>
          </a:lstStyle>
          <a:p>
            <a:endParaRPr/>
          </a:p>
        </p:txBody>
      </p:sp>
      <p:cxnSp>
        <p:nvCxnSpPr>
          <p:cNvPr id="21" name="Google Shape;21;p41"/>
          <p:cNvCxnSpPr/>
          <p:nvPr/>
        </p:nvCxnSpPr>
        <p:spPr>
          <a:xfrm>
            <a:off x="1207658" y="4474741"/>
            <a:ext cx="9875520" cy="0"/>
          </a:xfrm>
          <a:prstGeom prst="straightConnector1">
            <a:avLst/>
          </a:prstGeom>
          <a:noFill/>
          <a:ln w="12700" cap="flat" cmpd="sng">
            <a:solidFill>
              <a:srgbClr val="3F3F3F"/>
            </a:solidFill>
            <a:prstDash val="solid"/>
            <a:round/>
            <a:headEnd type="none" w="sm" len="sm"/>
            <a:tailEnd type="none" w="sm" len="sm"/>
          </a:ln>
        </p:spPr>
      </p:cxnSp>
      <p:sp>
        <p:nvSpPr>
          <p:cNvPr id="22" name="Google Shape;22;p41"/>
          <p:cNvSpPr txBox="1">
            <a:spLocks noGrp="1"/>
          </p:cNvSpPr>
          <p:nvPr>
            <p:ph type="dt" idx="10"/>
          </p:nvPr>
        </p:nvSpPr>
        <p:spPr>
          <a:xfrm>
            <a:off x="8218426" y="6446838"/>
            <a:ext cx="258485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41"/>
          <p:cNvSpPr txBox="1">
            <a:spLocks noGrp="1"/>
          </p:cNvSpPr>
          <p:nvPr>
            <p:ph type="ftr" idx="11"/>
          </p:nvPr>
        </p:nvSpPr>
        <p:spPr>
          <a:xfrm>
            <a:off x="1097279" y="6446838"/>
            <a:ext cx="681826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 name="Google Shape;24;p41"/>
          <p:cNvSpPr txBox="1">
            <a:spLocks noGrp="1"/>
          </p:cNvSpPr>
          <p:nvPr>
            <p:ph type="sldNum" idx="12"/>
          </p:nvPr>
        </p:nvSpPr>
        <p:spPr>
          <a:xfrm>
            <a:off x="10993582" y="6446838"/>
            <a:ext cx="780010" cy="365125"/>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pPr marL="0" lvl="0" indent="0" algn="l" rtl="0">
                <a:spcBef>
                  <a:spcPts val="0"/>
                </a:spcBef>
                <a:spcAft>
                  <a:spcPts val="0"/>
                </a:spcAft>
                <a:buNone/>
              </a:pP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81"/>
        <p:cNvGrpSpPr/>
        <p:nvPr/>
      </p:nvGrpSpPr>
      <p:grpSpPr>
        <a:xfrm>
          <a:off x="0" y="0"/>
          <a:ext cx="0" cy="0"/>
          <a:chOff x="0" y="0"/>
          <a:chExt cx="0" cy="0"/>
        </a:xfrm>
      </p:grpSpPr>
      <p:sp>
        <p:nvSpPr>
          <p:cNvPr id="82" name="Google Shape;82;p50"/>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3" name="Google Shape;83;p50"/>
          <p:cNvSpPr txBox="1">
            <a:spLocks noGrp="1"/>
          </p:cNvSpPr>
          <p:nvPr>
            <p:ph type="body" idx="1"/>
          </p:nvPr>
        </p:nvSpPr>
        <p:spPr>
          <a:xfrm rot="5400000">
            <a:off x="4246034" y="-1040553"/>
            <a:ext cx="3760891" cy="10058400"/>
          </a:xfrm>
          <a:prstGeom prst="rect">
            <a:avLst/>
          </a:prstGeom>
          <a:noFill/>
          <a:ln>
            <a:noFill/>
          </a:ln>
        </p:spPr>
        <p:txBody>
          <a:bodyPr spcFirstLastPara="1" wrap="square" lIns="45700" tIns="0" rIns="45700" bIns="0" anchor="t" anchorCtr="0">
            <a:normAutofit/>
          </a:bodyPr>
          <a:lstStyle>
            <a:lvl1pPr marL="457200" lvl="0" indent="-342900" algn="l">
              <a:lnSpc>
                <a:spcPct val="110000"/>
              </a:lnSpc>
              <a:spcBef>
                <a:spcPts val="1200"/>
              </a:spcBef>
              <a:spcAft>
                <a:spcPts val="0"/>
              </a:spcAft>
              <a:buSzPts val="1800"/>
              <a:buChar char=" "/>
              <a:defRPr/>
            </a:lvl1pPr>
            <a:lvl2pPr marL="914400" lvl="1" indent="-342900" algn="l">
              <a:lnSpc>
                <a:spcPct val="100000"/>
              </a:lnSpc>
              <a:spcBef>
                <a:spcPts val="200"/>
              </a:spcBef>
              <a:spcAft>
                <a:spcPts val="0"/>
              </a:spcAft>
              <a:buClr>
                <a:srgbClr val="3F3F3F"/>
              </a:buClr>
              <a:buSzPts val="1800"/>
              <a:buChar char="◦"/>
              <a:defRPr/>
            </a:lvl2pPr>
            <a:lvl3pPr marL="1371600" lvl="2" indent="-342900" algn="l">
              <a:lnSpc>
                <a:spcPct val="100000"/>
              </a:lnSpc>
              <a:spcBef>
                <a:spcPts val="400"/>
              </a:spcBef>
              <a:spcAft>
                <a:spcPts val="0"/>
              </a:spcAft>
              <a:buClr>
                <a:srgbClr val="3F3F3F"/>
              </a:buClr>
              <a:buSzPts val="1800"/>
              <a:buChar char="◦"/>
              <a:defRPr/>
            </a:lvl3pPr>
            <a:lvl4pPr marL="1828800" lvl="3" indent="-342900" algn="l">
              <a:lnSpc>
                <a:spcPct val="100000"/>
              </a:lnSpc>
              <a:spcBef>
                <a:spcPts val="400"/>
              </a:spcBef>
              <a:spcAft>
                <a:spcPts val="0"/>
              </a:spcAft>
              <a:buClr>
                <a:srgbClr val="3F3F3F"/>
              </a:buClr>
              <a:buSzPts val="1800"/>
              <a:buChar char="◦"/>
              <a:defRPr/>
            </a:lvl4pPr>
            <a:lvl5pPr marL="2286000" lvl="4" indent="-342900" algn="l">
              <a:lnSpc>
                <a:spcPct val="100000"/>
              </a:lnSpc>
              <a:spcBef>
                <a:spcPts val="400"/>
              </a:spcBef>
              <a:spcAft>
                <a:spcPts val="0"/>
              </a:spcAft>
              <a:buClr>
                <a:srgbClr val="3F3F3F"/>
              </a:buClr>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84" name="Google Shape;84;p50"/>
          <p:cNvSpPr txBox="1">
            <a:spLocks noGrp="1"/>
          </p:cNvSpPr>
          <p:nvPr>
            <p:ph type="dt" idx="10"/>
          </p:nvPr>
        </p:nvSpPr>
        <p:spPr>
          <a:xfrm>
            <a:off x="8218426" y="6446838"/>
            <a:ext cx="258485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5" name="Google Shape;85;p50"/>
          <p:cNvSpPr txBox="1">
            <a:spLocks noGrp="1"/>
          </p:cNvSpPr>
          <p:nvPr>
            <p:ph type="ftr" idx="11"/>
          </p:nvPr>
        </p:nvSpPr>
        <p:spPr>
          <a:xfrm>
            <a:off x="1097279" y="6446838"/>
            <a:ext cx="681826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6" name="Google Shape;86;p50"/>
          <p:cNvSpPr txBox="1">
            <a:spLocks noGrp="1"/>
          </p:cNvSpPr>
          <p:nvPr>
            <p:ph type="sldNum" idx="12"/>
          </p:nvPr>
        </p:nvSpPr>
        <p:spPr>
          <a:xfrm>
            <a:off x="10993582" y="6446838"/>
            <a:ext cx="780010" cy="365125"/>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pPr marL="0" lvl="0" indent="0" algn="l" rtl="0">
                <a:spcBef>
                  <a:spcPts val="0"/>
                </a:spcBef>
                <a:spcAft>
                  <a:spcPts val="0"/>
                </a:spcAft>
                <a:buNone/>
              </a:pP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_TITLE_AND_VERTICAL_TEXT">
    <p:spTree>
      <p:nvGrpSpPr>
        <p:cNvPr id="1" name="Shape 87"/>
        <p:cNvGrpSpPr/>
        <p:nvPr/>
      </p:nvGrpSpPr>
      <p:grpSpPr>
        <a:xfrm>
          <a:off x="0" y="0"/>
          <a:ext cx="0" cy="0"/>
          <a:chOff x="0" y="0"/>
          <a:chExt cx="0" cy="0"/>
        </a:xfrm>
      </p:grpSpPr>
      <p:sp>
        <p:nvSpPr>
          <p:cNvPr id="88" name="Google Shape;88;p51"/>
          <p:cNvSpPr/>
          <p:nvPr/>
        </p:nvSpPr>
        <p:spPr>
          <a:xfrm>
            <a:off x="3175" y="6400800"/>
            <a:ext cx="12188825" cy="457200"/>
          </a:xfrm>
          <a:prstGeom prst="rect">
            <a:avLst/>
          </a:prstGeom>
          <a:solidFill>
            <a:srgbClr val="2626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51"/>
          <p:cNvSpPr txBox="1">
            <a:spLocks noGrp="1"/>
          </p:cNvSpPr>
          <p:nvPr>
            <p:ph type="title"/>
          </p:nvPr>
        </p:nvSpPr>
        <p:spPr>
          <a:xfrm rot="5400000">
            <a:off x="7159401" y="1977801"/>
            <a:ext cx="5759898" cy="26289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0" name="Google Shape;90;p51"/>
          <p:cNvSpPr txBox="1">
            <a:spLocks noGrp="1"/>
          </p:cNvSpPr>
          <p:nvPr>
            <p:ph type="body" idx="1"/>
          </p:nvPr>
        </p:nvSpPr>
        <p:spPr>
          <a:xfrm rot="5400000">
            <a:off x="1825401" y="-574899"/>
            <a:ext cx="5759898" cy="7734300"/>
          </a:xfrm>
          <a:prstGeom prst="rect">
            <a:avLst/>
          </a:prstGeom>
          <a:noFill/>
          <a:ln>
            <a:noFill/>
          </a:ln>
        </p:spPr>
        <p:txBody>
          <a:bodyPr spcFirstLastPara="1" wrap="square" lIns="45700" tIns="0" rIns="45700" bIns="0" anchor="t" anchorCtr="0">
            <a:normAutofit/>
          </a:bodyPr>
          <a:lstStyle>
            <a:lvl1pPr marL="457200" lvl="0" indent="-342900" algn="l">
              <a:lnSpc>
                <a:spcPct val="110000"/>
              </a:lnSpc>
              <a:spcBef>
                <a:spcPts val="1200"/>
              </a:spcBef>
              <a:spcAft>
                <a:spcPts val="0"/>
              </a:spcAft>
              <a:buSzPts val="1800"/>
              <a:buChar char=" "/>
              <a:defRPr/>
            </a:lvl1pPr>
            <a:lvl2pPr marL="914400" lvl="1" indent="-342900" algn="l">
              <a:lnSpc>
                <a:spcPct val="100000"/>
              </a:lnSpc>
              <a:spcBef>
                <a:spcPts val="200"/>
              </a:spcBef>
              <a:spcAft>
                <a:spcPts val="0"/>
              </a:spcAft>
              <a:buClr>
                <a:srgbClr val="3F3F3F"/>
              </a:buClr>
              <a:buSzPts val="1800"/>
              <a:buChar char="◦"/>
              <a:defRPr/>
            </a:lvl2pPr>
            <a:lvl3pPr marL="1371600" lvl="2" indent="-342900" algn="l">
              <a:lnSpc>
                <a:spcPct val="100000"/>
              </a:lnSpc>
              <a:spcBef>
                <a:spcPts val="400"/>
              </a:spcBef>
              <a:spcAft>
                <a:spcPts val="0"/>
              </a:spcAft>
              <a:buClr>
                <a:srgbClr val="3F3F3F"/>
              </a:buClr>
              <a:buSzPts val="1800"/>
              <a:buChar char="◦"/>
              <a:defRPr/>
            </a:lvl3pPr>
            <a:lvl4pPr marL="1828800" lvl="3" indent="-342900" algn="l">
              <a:lnSpc>
                <a:spcPct val="100000"/>
              </a:lnSpc>
              <a:spcBef>
                <a:spcPts val="400"/>
              </a:spcBef>
              <a:spcAft>
                <a:spcPts val="0"/>
              </a:spcAft>
              <a:buClr>
                <a:srgbClr val="3F3F3F"/>
              </a:buClr>
              <a:buSzPts val="1800"/>
              <a:buChar char="◦"/>
              <a:defRPr/>
            </a:lvl4pPr>
            <a:lvl5pPr marL="2286000" lvl="4" indent="-342900" algn="l">
              <a:lnSpc>
                <a:spcPct val="100000"/>
              </a:lnSpc>
              <a:spcBef>
                <a:spcPts val="400"/>
              </a:spcBef>
              <a:spcAft>
                <a:spcPts val="0"/>
              </a:spcAft>
              <a:buClr>
                <a:srgbClr val="3F3F3F"/>
              </a:buClr>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91" name="Google Shape;91;p51"/>
          <p:cNvSpPr txBox="1">
            <a:spLocks noGrp="1"/>
          </p:cNvSpPr>
          <p:nvPr>
            <p:ph type="dt" idx="10"/>
          </p:nvPr>
        </p:nvSpPr>
        <p:spPr>
          <a:xfrm>
            <a:off x="8218426" y="6446838"/>
            <a:ext cx="258485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2" name="Google Shape;92;p51"/>
          <p:cNvSpPr txBox="1">
            <a:spLocks noGrp="1"/>
          </p:cNvSpPr>
          <p:nvPr>
            <p:ph type="ftr" idx="11"/>
          </p:nvPr>
        </p:nvSpPr>
        <p:spPr>
          <a:xfrm>
            <a:off x="1097279" y="6446838"/>
            <a:ext cx="681826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3" name="Google Shape;93;p51"/>
          <p:cNvSpPr txBox="1">
            <a:spLocks noGrp="1"/>
          </p:cNvSpPr>
          <p:nvPr>
            <p:ph type="sldNum" idx="12"/>
          </p:nvPr>
        </p:nvSpPr>
        <p:spPr>
          <a:xfrm>
            <a:off x="10993582" y="6446838"/>
            <a:ext cx="780010" cy="365125"/>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pPr marL="0" lvl="0" indent="0" algn="l" rtl="0">
                <a:spcBef>
                  <a:spcPts val="0"/>
                </a:spcBef>
                <a:spcAft>
                  <a:spcPts val="0"/>
                </a:spcAft>
                <a:buNone/>
              </a:p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Picture with Caption" type="picTx">
  <p:cSld name="PICTURE_WITH_CAPTION_TEXT">
    <p:spTree>
      <p:nvGrpSpPr>
        <p:cNvPr id="1" name="Shape 25"/>
        <p:cNvGrpSpPr/>
        <p:nvPr/>
      </p:nvGrpSpPr>
      <p:grpSpPr>
        <a:xfrm>
          <a:off x="0" y="0"/>
          <a:ext cx="0" cy="0"/>
          <a:chOff x="0" y="0"/>
          <a:chExt cx="0" cy="0"/>
        </a:xfrm>
      </p:grpSpPr>
      <p:sp>
        <p:nvSpPr>
          <p:cNvPr id="26" name="Google Shape;26;p42"/>
          <p:cNvSpPr/>
          <p:nvPr/>
        </p:nvSpPr>
        <p:spPr>
          <a:xfrm>
            <a:off x="0" y="4578350"/>
            <a:ext cx="12188825" cy="2279650"/>
          </a:xfrm>
          <a:prstGeom prst="rect">
            <a:avLst/>
          </a:prstGeom>
          <a:solidFill>
            <a:srgbClr val="2626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2"/>
          <p:cNvSpPr>
            <a:spLocks noGrp="1"/>
          </p:cNvSpPr>
          <p:nvPr>
            <p:ph type="pic" idx="2"/>
          </p:nvPr>
        </p:nvSpPr>
        <p:spPr>
          <a:xfrm>
            <a:off x="15" y="0"/>
            <a:ext cx="12191985" cy="4578350"/>
          </a:xfrm>
          <a:prstGeom prst="rect">
            <a:avLst/>
          </a:prstGeom>
          <a:solidFill>
            <a:srgbClr val="D8D8D8"/>
          </a:solidFill>
          <a:ln>
            <a:noFill/>
          </a:ln>
        </p:spPr>
        <p:txBody>
          <a:bodyPr spcFirstLastPara="1" wrap="square" lIns="457200" tIns="457200" rIns="0" bIns="45700" anchor="t" anchorCtr="0">
            <a:normAutofit/>
          </a:bodyPr>
          <a:lstStyle>
            <a:lvl1pPr marR="0" lvl="0" algn="l" rtl="0">
              <a:lnSpc>
                <a:spcPct val="110000"/>
              </a:lnSpc>
              <a:spcBef>
                <a:spcPts val="1200"/>
              </a:spcBef>
              <a:spcAft>
                <a:spcPts val="0"/>
              </a:spcAft>
              <a:buClr>
                <a:schemeClr val="accent1"/>
              </a:buClr>
              <a:buSzPts val="3200"/>
              <a:buFont typeface="Calibri"/>
              <a:buNone/>
              <a:defRPr sz="3200" b="0" i="0" u="none" strike="noStrike" cap="none">
                <a:solidFill>
                  <a:srgbClr val="3F3F3F"/>
                </a:solidFill>
                <a:latin typeface="Libre Franklin"/>
                <a:ea typeface="Libre Franklin"/>
                <a:cs typeface="Libre Franklin"/>
                <a:sym typeface="Libre Franklin"/>
              </a:defRPr>
            </a:lvl1pPr>
            <a:lvl2pPr marR="0" lvl="1" algn="l" rtl="0">
              <a:lnSpc>
                <a:spcPct val="100000"/>
              </a:lnSpc>
              <a:spcBef>
                <a:spcPts val="200"/>
              </a:spcBef>
              <a:spcAft>
                <a:spcPts val="0"/>
              </a:spcAft>
              <a:buClr>
                <a:srgbClr val="3F3F3F"/>
              </a:buClr>
              <a:buSzPts val="2800"/>
              <a:buFont typeface="Calibri"/>
              <a:buNone/>
              <a:defRPr sz="2800" b="0" i="0" u="none" strike="noStrike" cap="none">
                <a:solidFill>
                  <a:srgbClr val="3F3F3F"/>
                </a:solidFill>
                <a:latin typeface="Libre Franklin"/>
                <a:ea typeface="Libre Franklin"/>
                <a:cs typeface="Libre Franklin"/>
                <a:sym typeface="Libre Franklin"/>
              </a:defRPr>
            </a:lvl2pPr>
            <a:lvl3pPr marR="0" lvl="2" algn="l" rtl="0">
              <a:lnSpc>
                <a:spcPct val="100000"/>
              </a:lnSpc>
              <a:spcBef>
                <a:spcPts val="400"/>
              </a:spcBef>
              <a:spcAft>
                <a:spcPts val="0"/>
              </a:spcAft>
              <a:buClr>
                <a:srgbClr val="3F3F3F"/>
              </a:buClr>
              <a:buSzPts val="2400"/>
              <a:buFont typeface="Calibri"/>
              <a:buNone/>
              <a:defRPr sz="2400" b="0" i="0" u="none" strike="noStrike" cap="none">
                <a:solidFill>
                  <a:srgbClr val="3F3F3F"/>
                </a:solidFill>
                <a:latin typeface="Libre Franklin"/>
                <a:ea typeface="Libre Franklin"/>
                <a:cs typeface="Libre Franklin"/>
                <a:sym typeface="Libre Franklin"/>
              </a:defRPr>
            </a:lvl3pPr>
            <a:lvl4pPr marR="0" lvl="3" algn="l" rtl="0">
              <a:lnSpc>
                <a:spcPct val="100000"/>
              </a:lnSpc>
              <a:spcBef>
                <a:spcPts val="400"/>
              </a:spcBef>
              <a:spcAft>
                <a:spcPts val="0"/>
              </a:spcAft>
              <a:buClr>
                <a:srgbClr val="3F3F3F"/>
              </a:buClr>
              <a:buSzPts val="2000"/>
              <a:buFont typeface="Calibri"/>
              <a:buNone/>
              <a:defRPr sz="2000" b="0" i="0" u="none" strike="noStrike" cap="none">
                <a:solidFill>
                  <a:srgbClr val="3F3F3F"/>
                </a:solidFill>
                <a:latin typeface="Libre Franklin"/>
                <a:ea typeface="Libre Franklin"/>
                <a:cs typeface="Libre Franklin"/>
                <a:sym typeface="Libre Franklin"/>
              </a:defRPr>
            </a:lvl4pPr>
            <a:lvl5pPr marR="0" lvl="4" algn="l" rtl="0">
              <a:lnSpc>
                <a:spcPct val="100000"/>
              </a:lnSpc>
              <a:spcBef>
                <a:spcPts val="400"/>
              </a:spcBef>
              <a:spcAft>
                <a:spcPts val="0"/>
              </a:spcAft>
              <a:buClr>
                <a:srgbClr val="3F3F3F"/>
              </a:buClr>
              <a:buSzPts val="2000"/>
              <a:buFont typeface="Calibri"/>
              <a:buNone/>
              <a:defRPr sz="2000" b="0" i="0" u="none" strike="noStrike" cap="none">
                <a:solidFill>
                  <a:srgbClr val="3F3F3F"/>
                </a:solidFill>
                <a:latin typeface="Libre Franklin"/>
                <a:ea typeface="Libre Franklin"/>
                <a:cs typeface="Libre Franklin"/>
                <a:sym typeface="Libre Franklin"/>
              </a:defRPr>
            </a:lvl5pPr>
            <a:lvl6pPr marR="0" lvl="5" algn="l" rtl="0">
              <a:lnSpc>
                <a:spcPct val="90000"/>
              </a:lnSpc>
              <a:spcBef>
                <a:spcPts val="400"/>
              </a:spcBef>
              <a:spcAft>
                <a:spcPts val="0"/>
              </a:spcAft>
              <a:buClr>
                <a:schemeClr val="accent1"/>
              </a:buClr>
              <a:buSzPts val="2000"/>
              <a:buFont typeface="Calibri"/>
              <a:buNone/>
              <a:defRPr sz="2000" b="0" i="0" u="none" strike="noStrike" cap="none">
                <a:solidFill>
                  <a:srgbClr val="3F3F3F"/>
                </a:solidFill>
                <a:latin typeface="Libre Franklin"/>
                <a:ea typeface="Libre Franklin"/>
                <a:cs typeface="Libre Franklin"/>
                <a:sym typeface="Libre Franklin"/>
              </a:defRPr>
            </a:lvl6pPr>
            <a:lvl7pPr marR="0" lvl="6" algn="l" rtl="0">
              <a:lnSpc>
                <a:spcPct val="90000"/>
              </a:lnSpc>
              <a:spcBef>
                <a:spcPts val="400"/>
              </a:spcBef>
              <a:spcAft>
                <a:spcPts val="0"/>
              </a:spcAft>
              <a:buClr>
                <a:schemeClr val="accent1"/>
              </a:buClr>
              <a:buSzPts val="2000"/>
              <a:buFont typeface="Calibri"/>
              <a:buNone/>
              <a:defRPr sz="2000" b="0" i="0" u="none" strike="noStrike" cap="none">
                <a:solidFill>
                  <a:srgbClr val="3F3F3F"/>
                </a:solidFill>
                <a:latin typeface="Libre Franklin"/>
                <a:ea typeface="Libre Franklin"/>
                <a:cs typeface="Libre Franklin"/>
                <a:sym typeface="Libre Franklin"/>
              </a:defRPr>
            </a:lvl7pPr>
            <a:lvl8pPr marR="0" lvl="7" algn="l" rtl="0">
              <a:lnSpc>
                <a:spcPct val="90000"/>
              </a:lnSpc>
              <a:spcBef>
                <a:spcPts val="400"/>
              </a:spcBef>
              <a:spcAft>
                <a:spcPts val="0"/>
              </a:spcAft>
              <a:buClr>
                <a:schemeClr val="accent1"/>
              </a:buClr>
              <a:buSzPts val="2000"/>
              <a:buFont typeface="Calibri"/>
              <a:buNone/>
              <a:defRPr sz="2000" b="0" i="0" u="none" strike="noStrike" cap="none">
                <a:solidFill>
                  <a:srgbClr val="3F3F3F"/>
                </a:solidFill>
                <a:latin typeface="Libre Franklin"/>
                <a:ea typeface="Libre Franklin"/>
                <a:cs typeface="Libre Franklin"/>
                <a:sym typeface="Libre Franklin"/>
              </a:defRPr>
            </a:lvl8pPr>
            <a:lvl9pPr marR="0" lvl="8" algn="l" rtl="0">
              <a:lnSpc>
                <a:spcPct val="90000"/>
              </a:lnSpc>
              <a:spcBef>
                <a:spcPts val="400"/>
              </a:spcBef>
              <a:spcAft>
                <a:spcPts val="400"/>
              </a:spcAft>
              <a:buClr>
                <a:schemeClr val="accent1"/>
              </a:buClr>
              <a:buSzPts val="2000"/>
              <a:buFont typeface="Calibri"/>
              <a:buNone/>
              <a:defRPr sz="2000" b="0" i="0" u="none" strike="noStrike" cap="none">
                <a:solidFill>
                  <a:srgbClr val="3F3F3F"/>
                </a:solidFill>
                <a:latin typeface="Libre Franklin"/>
                <a:ea typeface="Libre Franklin"/>
                <a:cs typeface="Libre Franklin"/>
                <a:sym typeface="Libre Franklin"/>
              </a:defRPr>
            </a:lvl9pPr>
          </a:lstStyle>
          <a:p>
            <a:endParaRPr/>
          </a:p>
        </p:txBody>
      </p:sp>
      <p:sp>
        <p:nvSpPr>
          <p:cNvPr id="28" name="Google Shape;28;p42"/>
          <p:cNvSpPr txBox="1">
            <a:spLocks noGrp="1"/>
          </p:cNvSpPr>
          <p:nvPr>
            <p:ph type="title"/>
          </p:nvPr>
        </p:nvSpPr>
        <p:spPr>
          <a:xfrm>
            <a:off x="1097279" y="4799362"/>
            <a:ext cx="10113645" cy="743682"/>
          </a:xfrm>
          <a:prstGeom prst="rect">
            <a:avLst/>
          </a:prstGeom>
          <a:noFill/>
          <a:ln>
            <a:noFill/>
          </a:ln>
        </p:spPr>
        <p:txBody>
          <a:bodyPr spcFirstLastPara="1" wrap="square" lIns="91425" tIns="0" rIns="91425" bIns="0" anchor="b" anchorCtr="0">
            <a:noAutofit/>
          </a:bodyPr>
          <a:lstStyle>
            <a:lvl1pPr lvl="0" algn="l">
              <a:lnSpc>
                <a:spcPct val="90000"/>
              </a:lnSpc>
              <a:spcBef>
                <a:spcPts val="0"/>
              </a:spcBef>
              <a:spcAft>
                <a:spcPts val="0"/>
              </a:spcAft>
              <a:buClr>
                <a:srgbClr val="FFFFFF"/>
              </a:buClr>
              <a:buSzPts val="3600"/>
              <a:buFont typeface="Bookman Old Style"/>
              <a:buNone/>
              <a:defRPr sz="3600" b="0">
                <a:solidFill>
                  <a:srgbClr val="FFFF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42"/>
          <p:cNvSpPr txBox="1">
            <a:spLocks noGrp="1"/>
          </p:cNvSpPr>
          <p:nvPr>
            <p:ph type="body" idx="1"/>
          </p:nvPr>
        </p:nvSpPr>
        <p:spPr>
          <a:xfrm>
            <a:off x="1097279" y="5715000"/>
            <a:ext cx="10113264" cy="609600"/>
          </a:xfrm>
          <a:prstGeom prst="rect">
            <a:avLst/>
          </a:prstGeom>
          <a:noFill/>
          <a:ln>
            <a:noFill/>
          </a:ln>
        </p:spPr>
        <p:txBody>
          <a:bodyPr spcFirstLastPara="1" wrap="square" lIns="91425" tIns="0" rIns="91425" bIns="0" anchor="t" anchorCtr="0">
            <a:normAutofit/>
          </a:bodyPr>
          <a:lstStyle>
            <a:lvl1pPr marL="457200" lvl="0" indent="-228600" algn="l">
              <a:lnSpc>
                <a:spcPct val="110000"/>
              </a:lnSpc>
              <a:spcBef>
                <a:spcPts val="0"/>
              </a:spcBef>
              <a:spcAft>
                <a:spcPts val="0"/>
              </a:spcAft>
              <a:buSzPts val="1800"/>
              <a:buNone/>
              <a:defRPr sz="1800">
                <a:solidFill>
                  <a:srgbClr val="FFFFFF"/>
                </a:solidFill>
              </a:defRPr>
            </a:lvl1pPr>
            <a:lvl2pPr marL="914400" lvl="1" indent="-228600" algn="l">
              <a:lnSpc>
                <a:spcPct val="100000"/>
              </a:lnSpc>
              <a:spcBef>
                <a:spcPts val="600"/>
              </a:spcBef>
              <a:spcAft>
                <a:spcPts val="0"/>
              </a:spcAft>
              <a:buClr>
                <a:srgbClr val="3F3F3F"/>
              </a:buClr>
              <a:buSzPts val="1200"/>
              <a:buNone/>
              <a:defRPr sz="1200"/>
            </a:lvl2pPr>
            <a:lvl3pPr marL="1371600" lvl="2" indent="-228600" algn="l">
              <a:lnSpc>
                <a:spcPct val="100000"/>
              </a:lnSpc>
              <a:spcBef>
                <a:spcPts val="400"/>
              </a:spcBef>
              <a:spcAft>
                <a:spcPts val="0"/>
              </a:spcAft>
              <a:buClr>
                <a:srgbClr val="3F3F3F"/>
              </a:buClr>
              <a:buSzPts val="1000"/>
              <a:buNone/>
              <a:defRPr sz="1000"/>
            </a:lvl3pPr>
            <a:lvl4pPr marL="1828800" lvl="3" indent="-228600" algn="l">
              <a:lnSpc>
                <a:spcPct val="100000"/>
              </a:lnSpc>
              <a:spcBef>
                <a:spcPts val="400"/>
              </a:spcBef>
              <a:spcAft>
                <a:spcPts val="0"/>
              </a:spcAft>
              <a:buClr>
                <a:srgbClr val="3F3F3F"/>
              </a:buClr>
              <a:buSzPts val="900"/>
              <a:buNone/>
              <a:defRPr sz="900"/>
            </a:lvl4pPr>
            <a:lvl5pPr marL="2286000" lvl="4" indent="-228600" algn="l">
              <a:lnSpc>
                <a:spcPct val="100000"/>
              </a:lnSpc>
              <a:spcBef>
                <a:spcPts val="400"/>
              </a:spcBef>
              <a:spcAft>
                <a:spcPts val="0"/>
              </a:spcAft>
              <a:buClr>
                <a:srgbClr val="3F3F3F"/>
              </a:buClr>
              <a:buSzPts val="900"/>
              <a:buNone/>
              <a:defRPr sz="900"/>
            </a:lvl5pPr>
            <a:lvl6pPr marL="2743200" lvl="5" indent="-228600" algn="l">
              <a:lnSpc>
                <a:spcPct val="90000"/>
              </a:lnSpc>
              <a:spcBef>
                <a:spcPts val="400"/>
              </a:spcBef>
              <a:spcAft>
                <a:spcPts val="0"/>
              </a:spcAft>
              <a:buSzPts val="900"/>
              <a:buNone/>
              <a:defRPr sz="900"/>
            </a:lvl6pPr>
            <a:lvl7pPr marL="3200400" lvl="6" indent="-228600" algn="l">
              <a:lnSpc>
                <a:spcPct val="90000"/>
              </a:lnSpc>
              <a:spcBef>
                <a:spcPts val="400"/>
              </a:spcBef>
              <a:spcAft>
                <a:spcPts val="0"/>
              </a:spcAft>
              <a:buSzPts val="900"/>
              <a:buNone/>
              <a:defRPr sz="900"/>
            </a:lvl7pPr>
            <a:lvl8pPr marL="3657600" lvl="7" indent="-228600" algn="l">
              <a:lnSpc>
                <a:spcPct val="90000"/>
              </a:lnSpc>
              <a:spcBef>
                <a:spcPts val="400"/>
              </a:spcBef>
              <a:spcAft>
                <a:spcPts val="0"/>
              </a:spcAft>
              <a:buSzPts val="900"/>
              <a:buNone/>
              <a:defRPr sz="900"/>
            </a:lvl8pPr>
            <a:lvl9pPr marL="4114800" lvl="8" indent="-228600" algn="l">
              <a:lnSpc>
                <a:spcPct val="90000"/>
              </a:lnSpc>
              <a:spcBef>
                <a:spcPts val="400"/>
              </a:spcBef>
              <a:spcAft>
                <a:spcPts val="400"/>
              </a:spcAft>
              <a:buSzPts val="900"/>
              <a:buNone/>
              <a:defRPr sz="900"/>
            </a:lvl9pPr>
          </a:lstStyle>
          <a:p>
            <a:endParaRPr/>
          </a:p>
        </p:txBody>
      </p:sp>
      <p:sp>
        <p:nvSpPr>
          <p:cNvPr id="30" name="Google Shape;30;p42"/>
          <p:cNvSpPr txBox="1">
            <a:spLocks noGrp="1"/>
          </p:cNvSpPr>
          <p:nvPr>
            <p:ph type="dt" idx="10"/>
          </p:nvPr>
        </p:nvSpPr>
        <p:spPr>
          <a:xfrm>
            <a:off x="8218426" y="6446838"/>
            <a:ext cx="258485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42"/>
          <p:cNvSpPr txBox="1">
            <a:spLocks noGrp="1"/>
          </p:cNvSpPr>
          <p:nvPr>
            <p:ph type="ftr" idx="11"/>
          </p:nvPr>
        </p:nvSpPr>
        <p:spPr>
          <a:xfrm>
            <a:off x="1097279" y="6446838"/>
            <a:ext cx="681826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42"/>
          <p:cNvSpPr txBox="1">
            <a:spLocks noGrp="1"/>
          </p:cNvSpPr>
          <p:nvPr>
            <p:ph type="sldNum" idx="12"/>
          </p:nvPr>
        </p:nvSpPr>
        <p:spPr>
          <a:xfrm>
            <a:off x="10993582" y="6446838"/>
            <a:ext cx="780010" cy="365125"/>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pPr marL="0" lvl="0" indent="0" algn="l"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Blank" type="blank">
  <p:cSld name="BLANK">
    <p:spTree>
      <p:nvGrpSpPr>
        <p:cNvPr id="1" name="Shape 33"/>
        <p:cNvGrpSpPr/>
        <p:nvPr/>
      </p:nvGrpSpPr>
      <p:grpSpPr>
        <a:xfrm>
          <a:off x="0" y="0"/>
          <a:ext cx="0" cy="0"/>
          <a:chOff x="0" y="0"/>
          <a:chExt cx="0" cy="0"/>
        </a:xfrm>
      </p:grpSpPr>
      <p:sp>
        <p:nvSpPr>
          <p:cNvPr id="34" name="Google Shape;34;p43"/>
          <p:cNvSpPr/>
          <p:nvPr/>
        </p:nvSpPr>
        <p:spPr>
          <a:xfrm>
            <a:off x="3175" y="6400800"/>
            <a:ext cx="12188825" cy="457200"/>
          </a:xfrm>
          <a:prstGeom prst="rect">
            <a:avLst/>
          </a:prstGeom>
          <a:solidFill>
            <a:srgbClr val="2626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43"/>
          <p:cNvSpPr txBox="1">
            <a:spLocks noGrp="1"/>
          </p:cNvSpPr>
          <p:nvPr>
            <p:ph type="dt" idx="10"/>
          </p:nvPr>
        </p:nvSpPr>
        <p:spPr>
          <a:xfrm>
            <a:off x="8218426" y="6446838"/>
            <a:ext cx="258485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 name="Google Shape;36;p43"/>
          <p:cNvSpPr txBox="1">
            <a:spLocks noGrp="1"/>
          </p:cNvSpPr>
          <p:nvPr>
            <p:ph type="ftr" idx="11"/>
          </p:nvPr>
        </p:nvSpPr>
        <p:spPr>
          <a:xfrm>
            <a:off x="1097279" y="6446838"/>
            <a:ext cx="681826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 name="Google Shape;37;p43"/>
          <p:cNvSpPr txBox="1">
            <a:spLocks noGrp="1"/>
          </p:cNvSpPr>
          <p:nvPr>
            <p:ph type="sldNum" idx="12"/>
          </p:nvPr>
        </p:nvSpPr>
        <p:spPr>
          <a:xfrm>
            <a:off x="10993582" y="6446838"/>
            <a:ext cx="780010" cy="365125"/>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pPr marL="0" lvl="0" indent="0" algn="l"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38"/>
        <p:cNvGrpSpPr/>
        <p:nvPr/>
      </p:nvGrpSpPr>
      <p:grpSpPr>
        <a:xfrm>
          <a:off x="0" y="0"/>
          <a:ext cx="0" cy="0"/>
          <a:chOff x="0" y="0"/>
          <a:chExt cx="0" cy="0"/>
        </a:xfrm>
      </p:grpSpPr>
      <p:sp>
        <p:nvSpPr>
          <p:cNvPr id="39" name="Google Shape;39;p44"/>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0" name="Google Shape;40;p44"/>
          <p:cNvSpPr txBox="1">
            <a:spLocks noGrp="1"/>
          </p:cNvSpPr>
          <p:nvPr>
            <p:ph type="body" idx="1"/>
          </p:nvPr>
        </p:nvSpPr>
        <p:spPr>
          <a:xfrm>
            <a:off x="1097280" y="2108201"/>
            <a:ext cx="10058400" cy="3760891"/>
          </a:xfrm>
          <a:prstGeom prst="rect">
            <a:avLst/>
          </a:prstGeom>
          <a:noFill/>
          <a:ln>
            <a:noFill/>
          </a:ln>
        </p:spPr>
        <p:txBody>
          <a:bodyPr spcFirstLastPara="1" wrap="square" lIns="0" tIns="45700" rIns="0" bIns="45700" anchor="t" anchorCtr="0">
            <a:normAutofit/>
          </a:bodyPr>
          <a:lstStyle>
            <a:lvl1pPr marL="457200" lvl="0" indent="-342900" algn="l">
              <a:lnSpc>
                <a:spcPct val="110000"/>
              </a:lnSpc>
              <a:spcBef>
                <a:spcPts val="1200"/>
              </a:spcBef>
              <a:spcAft>
                <a:spcPts val="0"/>
              </a:spcAft>
              <a:buSzPts val="1800"/>
              <a:buChar char=" "/>
              <a:defRPr/>
            </a:lvl1pPr>
            <a:lvl2pPr marL="914400" lvl="1" indent="-342900" algn="l">
              <a:lnSpc>
                <a:spcPct val="100000"/>
              </a:lnSpc>
              <a:spcBef>
                <a:spcPts val="200"/>
              </a:spcBef>
              <a:spcAft>
                <a:spcPts val="0"/>
              </a:spcAft>
              <a:buClr>
                <a:srgbClr val="3F3F3F"/>
              </a:buClr>
              <a:buSzPts val="1800"/>
              <a:buChar char="◦"/>
              <a:defRPr/>
            </a:lvl2pPr>
            <a:lvl3pPr marL="1371600" lvl="2" indent="-342900" algn="l">
              <a:lnSpc>
                <a:spcPct val="100000"/>
              </a:lnSpc>
              <a:spcBef>
                <a:spcPts val="400"/>
              </a:spcBef>
              <a:spcAft>
                <a:spcPts val="0"/>
              </a:spcAft>
              <a:buClr>
                <a:srgbClr val="3F3F3F"/>
              </a:buClr>
              <a:buSzPts val="1800"/>
              <a:buChar char="◦"/>
              <a:defRPr/>
            </a:lvl3pPr>
            <a:lvl4pPr marL="1828800" lvl="3" indent="-342900" algn="l">
              <a:lnSpc>
                <a:spcPct val="100000"/>
              </a:lnSpc>
              <a:spcBef>
                <a:spcPts val="400"/>
              </a:spcBef>
              <a:spcAft>
                <a:spcPts val="0"/>
              </a:spcAft>
              <a:buClr>
                <a:srgbClr val="3F3F3F"/>
              </a:buClr>
              <a:buSzPts val="1800"/>
              <a:buChar char="◦"/>
              <a:defRPr/>
            </a:lvl4pPr>
            <a:lvl5pPr marL="2286000" lvl="4" indent="-342900" algn="l">
              <a:lnSpc>
                <a:spcPct val="100000"/>
              </a:lnSpc>
              <a:spcBef>
                <a:spcPts val="400"/>
              </a:spcBef>
              <a:spcAft>
                <a:spcPts val="0"/>
              </a:spcAft>
              <a:buClr>
                <a:srgbClr val="3F3F3F"/>
              </a:buClr>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41" name="Google Shape;41;p44"/>
          <p:cNvSpPr txBox="1">
            <a:spLocks noGrp="1"/>
          </p:cNvSpPr>
          <p:nvPr>
            <p:ph type="dt" idx="10"/>
          </p:nvPr>
        </p:nvSpPr>
        <p:spPr>
          <a:xfrm>
            <a:off x="8218426" y="6446838"/>
            <a:ext cx="258485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44"/>
          <p:cNvSpPr txBox="1">
            <a:spLocks noGrp="1"/>
          </p:cNvSpPr>
          <p:nvPr>
            <p:ph type="ftr" idx="11"/>
          </p:nvPr>
        </p:nvSpPr>
        <p:spPr>
          <a:xfrm>
            <a:off x="1097279" y="6446838"/>
            <a:ext cx="681826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44"/>
          <p:cNvSpPr txBox="1">
            <a:spLocks noGrp="1"/>
          </p:cNvSpPr>
          <p:nvPr>
            <p:ph type="sldNum" idx="12"/>
          </p:nvPr>
        </p:nvSpPr>
        <p:spPr>
          <a:xfrm>
            <a:off x="10993582" y="6446838"/>
            <a:ext cx="780010" cy="365125"/>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pPr marL="0" lvl="0" indent="0" algn="l"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bg>
      <p:bgPr>
        <a:solidFill>
          <a:schemeClr val="lt1"/>
        </a:solidFill>
        <a:effectLst/>
      </p:bgPr>
    </p:bg>
    <p:spTree>
      <p:nvGrpSpPr>
        <p:cNvPr id="1" name="Shape 44"/>
        <p:cNvGrpSpPr/>
        <p:nvPr/>
      </p:nvGrpSpPr>
      <p:grpSpPr>
        <a:xfrm>
          <a:off x="0" y="0"/>
          <a:ext cx="0" cy="0"/>
          <a:chOff x="0" y="0"/>
          <a:chExt cx="0" cy="0"/>
        </a:xfrm>
      </p:grpSpPr>
      <p:sp>
        <p:nvSpPr>
          <p:cNvPr id="45" name="Google Shape;45;p45"/>
          <p:cNvSpPr/>
          <p:nvPr/>
        </p:nvSpPr>
        <p:spPr>
          <a:xfrm>
            <a:off x="3175" y="6400800"/>
            <a:ext cx="12188825" cy="457200"/>
          </a:xfrm>
          <a:prstGeom prst="rect">
            <a:avLst/>
          </a:prstGeom>
          <a:solidFill>
            <a:srgbClr val="2626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45"/>
          <p:cNvSpPr txBox="1">
            <a:spLocks noGrp="1"/>
          </p:cNvSpPr>
          <p:nvPr>
            <p:ph type="title"/>
          </p:nvPr>
        </p:nvSpPr>
        <p:spPr>
          <a:xfrm>
            <a:off x="1097280" y="758952"/>
            <a:ext cx="10058400" cy="356616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262626"/>
              </a:buClr>
              <a:buSzPts val="8000"/>
              <a:buFont typeface="Bookman Old Style"/>
              <a:buNone/>
              <a:defRPr sz="8000" b="0">
                <a:solidFill>
                  <a:srgbClr val="26262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 name="Google Shape;47;p45"/>
          <p:cNvSpPr txBox="1">
            <a:spLocks noGrp="1"/>
          </p:cNvSpPr>
          <p:nvPr>
            <p:ph type="body" idx="1"/>
          </p:nvPr>
        </p:nvSpPr>
        <p:spPr>
          <a:xfrm>
            <a:off x="1097280" y="4663440"/>
            <a:ext cx="10058400" cy="1143000"/>
          </a:xfrm>
          <a:prstGeom prst="rect">
            <a:avLst/>
          </a:prstGeom>
          <a:noFill/>
          <a:ln>
            <a:noFill/>
          </a:ln>
        </p:spPr>
        <p:txBody>
          <a:bodyPr spcFirstLastPara="1" wrap="square" lIns="91425" tIns="45700" rIns="91425" bIns="45700" anchor="t" anchorCtr="0">
            <a:normAutofit/>
          </a:bodyPr>
          <a:lstStyle>
            <a:lvl1pPr marL="457200" lvl="0" indent="-228600" algn="l">
              <a:lnSpc>
                <a:spcPct val="110000"/>
              </a:lnSpc>
              <a:spcBef>
                <a:spcPts val="1200"/>
              </a:spcBef>
              <a:spcAft>
                <a:spcPts val="0"/>
              </a:spcAft>
              <a:buSzPts val="2400"/>
              <a:buNone/>
              <a:defRPr sz="2400" cap="none">
                <a:solidFill>
                  <a:schemeClr val="dk1"/>
                </a:solidFill>
                <a:latin typeface="Libre Franklin"/>
                <a:ea typeface="Libre Franklin"/>
                <a:cs typeface="Libre Franklin"/>
                <a:sym typeface="Libre Franklin"/>
              </a:defRPr>
            </a:lvl1pPr>
            <a:lvl2pPr marL="914400" lvl="1" indent="-228600" algn="l">
              <a:lnSpc>
                <a:spcPct val="100000"/>
              </a:lnSpc>
              <a:spcBef>
                <a:spcPts val="200"/>
              </a:spcBef>
              <a:spcAft>
                <a:spcPts val="0"/>
              </a:spcAft>
              <a:buClr>
                <a:srgbClr val="888888"/>
              </a:buClr>
              <a:buSzPts val="1800"/>
              <a:buNone/>
              <a:defRPr sz="1800">
                <a:solidFill>
                  <a:srgbClr val="888888"/>
                </a:solidFill>
              </a:defRPr>
            </a:lvl2pPr>
            <a:lvl3pPr marL="1371600" lvl="2" indent="-228600" algn="l">
              <a:lnSpc>
                <a:spcPct val="100000"/>
              </a:lnSpc>
              <a:spcBef>
                <a:spcPts val="400"/>
              </a:spcBef>
              <a:spcAft>
                <a:spcPts val="0"/>
              </a:spcAft>
              <a:buClr>
                <a:srgbClr val="888888"/>
              </a:buClr>
              <a:buSzPts val="1600"/>
              <a:buNone/>
              <a:defRPr sz="1600">
                <a:solidFill>
                  <a:srgbClr val="888888"/>
                </a:solidFill>
              </a:defRPr>
            </a:lvl3pPr>
            <a:lvl4pPr marL="1828800" lvl="3" indent="-228600" algn="l">
              <a:lnSpc>
                <a:spcPct val="100000"/>
              </a:lnSpc>
              <a:spcBef>
                <a:spcPts val="400"/>
              </a:spcBef>
              <a:spcAft>
                <a:spcPts val="0"/>
              </a:spcAft>
              <a:buClr>
                <a:srgbClr val="888888"/>
              </a:buClr>
              <a:buSzPts val="1400"/>
              <a:buNone/>
              <a:defRPr sz="1400">
                <a:solidFill>
                  <a:srgbClr val="888888"/>
                </a:solidFill>
              </a:defRPr>
            </a:lvl4pPr>
            <a:lvl5pPr marL="2286000" lvl="4" indent="-228600" algn="l">
              <a:lnSpc>
                <a:spcPct val="100000"/>
              </a:lnSpc>
              <a:spcBef>
                <a:spcPts val="400"/>
              </a:spcBef>
              <a:spcAft>
                <a:spcPts val="0"/>
              </a:spcAft>
              <a:buClr>
                <a:srgbClr val="888888"/>
              </a:buClr>
              <a:buSzPts val="1400"/>
              <a:buNone/>
              <a:defRPr sz="1400">
                <a:solidFill>
                  <a:srgbClr val="888888"/>
                </a:solidFill>
              </a:defRPr>
            </a:lvl5pPr>
            <a:lvl6pPr marL="2743200" lvl="5" indent="-228600" algn="l">
              <a:lnSpc>
                <a:spcPct val="90000"/>
              </a:lnSpc>
              <a:spcBef>
                <a:spcPts val="400"/>
              </a:spcBef>
              <a:spcAft>
                <a:spcPts val="0"/>
              </a:spcAft>
              <a:buSzPts val="1400"/>
              <a:buNone/>
              <a:defRPr sz="1400">
                <a:solidFill>
                  <a:srgbClr val="888888"/>
                </a:solidFill>
              </a:defRPr>
            </a:lvl6pPr>
            <a:lvl7pPr marL="3200400" lvl="6" indent="-228600" algn="l">
              <a:lnSpc>
                <a:spcPct val="90000"/>
              </a:lnSpc>
              <a:spcBef>
                <a:spcPts val="400"/>
              </a:spcBef>
              <a:spcAft>
                <a:spcPts val="0"/>
              </a:spcAft>
              <a:buSzPts val="1400"/>
              <a:buNone/>
              <a:defRPr sz="1400">
                <a:solidFill>
                  <a:srgbClr val="888888"/>
                </a:solidFill>
              </a:defRPr>
            </a:lvl7pPr>
            <a:lvl8pPr marL="3657600" lvl="7" indent="-228600" algn="l">
              <a:lnSpc>
                <a:spcPct val="90000"/>
              </a:lnSpc>
              <a:spcBef>
                <a:spcPts val="400"/>
              </a:spcBef>
              <a:spcAft>
                <a:spcPts val="0"/>
              </a:spcAft>
              <a:buSzPts val="1400"/>
              <a:buNone/>
              <a:defRPr sz="1400">
                <a:solidFill>
                  <a:srgbClr val="888888"/>
                </a:solidFill>
              </a:defRPr>
            </a:lvl8pPr>
            <a:lvl9pPr marL="4114800" lvl="8" indent="-228600" algn="l">
              <a:lnSpc>
                <a:spcPct val="90000"/>
              </a:lnSpc>
              <a:spcBef>
                <a:spcPts val="400"/>
              </a:spcBef>
              <a:spcAft>
                <a:spcPts val="400"/>
              </a:spcAft>
              <a:buSzPts val="1400"/>
              <a:buNone/>
              <a:defRPr sz="1400">
                <a:solidFill>
                  <a:srgbClr val="888888"/>
                </a:solidFill>
              </a:defRPr>
            </a:lvl9pPr>
          </a:lstStyle>
          <a:p>
            <a:endParaRPr/>
          </a:p>
        </p:txBody>
      </p:sp>
      <p:cxnSp>
        <p:nvCxnSpPr>
          <p:cNvPr id="48" name="Google Shape;48;p45"/>
          <p:cNvCxnSpPr/>
          <p:nvPr/>
        </p:nvCxnSpPr>
        <p:spPr>
          <a:xfrm>
            <a:off x="1207658" y="4485132"/>
            <a:ext cx="9875520" cy="0"/>
          </a:xfrm>
          <a:prstGeom prst="straightConnector1">
            <a:avLst/>
          </a:prstGeom>
          <a:noFill/>
          <a:ln w="12700" cap="flat" cmpd="sng">
            <a:solidFill>
              <a:srgbClr val="3F3F3F"/>
            </a:solidFill>
            <a:prstDash val="solid"/>
            <a:round/>
            <a:headEnd type="none" w="sm" len="sm"/>
            <a:tailEnd type="none" w="sm" len="sm"/>
          </a:ln>
        </p:spPr>
      </p:cxnSp>
      <p:sp>
        <p:nvSpPr>
          <p:cNvPr id="49" name="Google Shape;49;p45"/>
          <p:cNvSpPr txBox="1">
            <a:spLocks noGrp="1"/>
          </p:cNvSpPr>
          <p:nvPr>
            <p:ph type="dt" idx="10"/>
          </p:nvPr>
        </p:nvSpPr>
        <p:spPr>
          <a:xfrm>
            <a:off x="8218426" y="6446838"/>
            <a:ext cx="258485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0" name="Google Shape;50;p45"/>
          <p:cNvSpPr txBox="1">
            <a:spLocks noGrp="1"/>
          </p:cNvSpPr>
          <p:nvPr>
            <p:ph type="ftr" idx="11"/>
          </p:nvPr>
        </p:nvSpPr>
        <p:spPr>
          <a:xfrm>
            <a:off x="1097279" y="6446838"/>
            <a:ext cx="681826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45"/>
          <p:cNvSpPr txBox="1">
            <a:spLocks noGrp="1"/>
          </p:cNvSpPr>
          <p:nvPr>
            <p:ph type="sldNum" idx="12"/>
          </p:nvPr>
        </p:nvSpPr>
        <p:spPr>
          <a:xfrm>
            <a:off x="10993582" y="6446838"/>
            <a:ext cx="780010" cy="365125"/>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pPr marL="0" lvl="0" indent="0" algn="l" rtl="0">
                <a:spcBef>
                  <a:spcPts val="0"/>
                </a:spcBef>
                <a:spcAft>
                  <a:spcPts val="0"/>
                </a:spcAft>
                <a:buNone/>
              </a:pP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52"/>
        <p:cNvGrpSpPr/>
        <p:nvPr/>
      </p:nvGrpSpPr>
      <p:grpSpPr>
        <a:xfrm>
          <a:off x="0" y="0"/>
          <a:ext cx="0" cy="0"/>
          <a:chOff x="0" y="0"/>
          <a:chExt cx="0" cy="0"/>
        </a:xfrm>
      </p:grpSpPr>
      <p:sp>
        <p:nvSpPr>
          <p:cNvPr id="53" name="Google Shape;53;p46"/>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4" name="Google Shape;54;p46"/>
          <p:cNvSpPr txBox="1">
            <a:spLocks noGrp="1"/>
          </p:cNvSpPr>
          <p:nvPr>
            <p:ph type="body" idx="1"/>
          </p:nvPr>
        </p:nvSpPr>
        <p:spPr>
          <a:xfrm>
            <a:off x="1097280" y="2120900"/>
            <a:ext cx="4639736" cy="3748193"/>
          </a:xfrm>
          <a:prstGeom prst="rect">
            <a:avLst/>
          </a:prstGeom>
          <a:noFill/>
          <a:ln>
            <a:noFill/>
          </a:ln>
        </p:spPr>
        <p:txBody>
          <a:bodyPr spcFirstLastPara="1" wrap="square" lIns="0" tIns="45700" rIns="0" bIns="45700" anchor="t" anchorCtr="0">
            <a:normAutofit/>
          </a:bodyPr>
          <a:lstStyle>
            <a:lvl1pPr marL="457200" lvl="0" indent="-342900" algn="l">
              <a:lnSpc>
                <a:spcPct val="110000"/>
              </a:lnSpc>
              <a:spcBef>
                <a:spcPts val="1200"/>
              </a:spcBef>
              <a:spcAft>
                <a:spcPts val="0"/>
              </a:spcAft>
              <a:buSzPts val="1800"/>
              <a:buChar char=" "/>
              <a:defRPr/>
            </a:lvl1pPr>
            <a:lvl2pPr marL="914400" lvl="1" indent="-342900" algn="l">
              <a:lnSpc>
                <a:spcPct val="100000"/>
              </a:lnSpc>
              <a:spcBef>
                <a:spcPts val="200"/>
              </a:spcBef>
              <a:spcAft>
                <a:spcPts val="0"/>
              </a:spcAft>
              <a:buClr>
                <a:srgbClr val="3F3F3F"/>
              </a:buClr>
              <a:buSzPts val="1800"/>
              <a:buChar char="◦"/>
              <a:defRPr/>
            </a:lvl2pPr>
            <a:lvl3pPr marL="1371600" lvl="2" indent="-342900" algn="l">
              <a:lnSpc>
                <a:spcPct val="100000"/>
              </a:lnSpc>
              <a:spcBef>
                <a:spcPts val="400"/>
              </a:spcBef>
              <a:spcAft>
                <a:spcPts val="0"/>
              </a:spcAft>
              <a:buClr>
                <a:srgbClr val="3F3F3F"/>
              </a:buClr>
              <a:buSzPts val="1800"/>
              <a:buChar char="◦"/>
              <a:defRPr/>
            </a:lvl3pPr>
            <a:lvl4pPr marL="1828800" lvl="3" indent="-342900" algn="l">
              <a:lnSpc>
                <a:spcPct val="100000"/>
              </a:lnSpc>
              <a:spcBef>
                <a:spcPts val="400"/>
              </a:spcBef>
              <a:spcAft>
                <a:spcPts val="0"/>
              </a:spcAft>
              <a:buClr>
                <a:srgbClr val="3F3F3F"/>
              </a:buClr>
              <a:buSzPts val="1800"/>
              <a:buChar char="◦"/>
              <a:defRPr/>
            </a:lvl4pPr>
            <a:lvl5pPr marL="2286000" lvl="4" indent="-342900" algn="l">
              <a:lnSpc>
                <a:spcPct val="100000"/>
              </a:lnSpc>
              <a:spcBef>
                <a:spcPts val="400"/>
              </a:spcBef>
              <a:spcAft>
                <a:spcPts val="0"/>
              </a:spcAft>
              <a:buClr>
                <a:srgbClr val="3F3F3F"/>
              </a:buClr>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55" name="Google Shape;55;p46"/>
          <p:cNvSpPr txBox="1">
            <a:spLocks noGrp="1"/>
          </p:cNvSpPr>
          <p:nvPr>
            <p:ph type="body" idx="2"/>
          </p:nvPr>
        </p:nvSpPr>
        <p:spPr>
          <a:xfrm>
            <a:off x="6515944" y="2120900"/>
            <a:ext cx="4639736" cy="3748194"/>
          </a:xfrm>
          <a:prstGeom prst="rect">
            <a:avLst/>
          </a:prstGeom>
          <a:noFill/>
          <a:ln>
            <a:noFill/>
          </a:ln>
        </p:spPr>
        <p:txBody>
          <a:bodyPr spcFirstLastPara="1" wrap="square" lIns="0" tIns="45700" rIns="0" bIns="45700" anchor="t" anchorCtr="0">
            <a:normAutofit/>
          </a:bodyPr>
          <a:lstStyle>
            <a:lvl1pPr marL="457200" lvl="0" indent="-342900" algn="l">
              <a:lnSpc>
                <a:spcPct val="110000"/>
              </a:lnSpc>
              <a:spcBef>
                <a:spcPts val="1200"/>
              </a:spcBef>
              <a:spcAft>
                <a:spcPts val="0"/>
              </a:spcAft>
              <a:buSzPts val="1800"/>
              <a:buChar char=" "/>
              <a:defRPr/>
            </a:lvl1pPr>
            <a:lvl2pPr marL="914400" lvl="1" indent="-342900" algn="l">
              <a:lnSpc>
                <a:spcPct val="100000"/>
              </a:lnSpc>
              <a:spcBef>
                <a:spcPts val="200"/>
              </a:spcBef>
              <a:spcAft>
                <a:spcPts val="0"/>
              </a:spcAft>
              <a:buClr>
                <a:srgbClr val="3F3F3F"/>
              </a:buClr>
              <a:buSzPts val="1800"/>
              <a:buChar char="◦"/>
              <a:defRPr/>
            </a:lvl2pPr>
            <a:lvl3pPr marL="1371600" lvl="2" indent="-342900" algn="l">
              <a:lnSpc>
                <a:spcPct val="100000"/>
              </a:lnSpc>
              <a:spcBef>
                <a:spcPts val="400"/>
              </a:spcBef>
              <a:spcAft>
                <a:spcPts val="0"/>
              </a:spcAft>
              <a:buClr>
                <a:srgbClr val="3F3F3F"/>
              </a:buClr>
              <a:buSzPts val="1800"/>
              <a:buChar char="◦"/>
              <a:defRPr/>
            </a:lvl3pPr>
            <a:lvl4pPr marL="1828800" lvl="3" indent="-342900" algn="l">
              <a:lnSpc>
                <a:spcPct val="100000"/>
              </a:lnSpc>
              <a:spcBef>
                <a:spcPts val="400"/>
              </a:spcBef>
              <a:spcAft>
                <a:spcPts val="0"/>
              </a:spcAft>
              <a:buClr>
                <a:srgbClr val="3F3F3F"/>
              </a:buClr>
              <a:buSzPts val="1800"/>
              <a:buChar char="◦"/>
              <a:defRPr/>
            </a:lvl4pPr>
            <a:lvl5pPr marL="2286000" lvl="4" indent="-342900" algn="l">
              <a:lnSpc>
                <a:spcPct val="100000"/>
              </a:lnSpc>
              <a:spcBef>
                <a:spcPts val="400"/>
              </a:spcBef>
              <a:spcAft>
                <a:spcPts val="0"/>
              </a:spcAft>
              <a:buClr>
                <a:srgbClr val="3F3F3F"/>
              </a:buClr>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56" name="Google Shape;56;p46"/>
          <p:cNvSpPr txBox="1">
            <a:spLocks noGrp="1"/>
          </p:cNvSpPr>
          <p:nvPr>
            <p:ph type="dt" idx="10"/>
          </p:nvPr>
        </p:nvSpPr>
        <p:spPr>
          <a:xfrm>
            <a:off x="8218426" y="6446838"/>
            <a:ext cx="258485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46"/>
          <p:cNvSpPr txBox="1">
            <a:spLocks noGrp="1"/>
          </p:cNvSpPr>
          <p:nvPr>
            <p:ph type="ftr" idx="11"/>
          </p:nvPr>
        </p:nvSpPr>
        <p:spPr>
          <a:xfrm>
            <a:off x="1097279" y="6446838"/>
            <a:ext cx="681826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8" name="Google Shape;58;p46"/>
          <p:cNvSpPr txBox="1">
            <a:spLocks noGrp="1"/>
          </p:cNvSpPr>
          <p:nvPr>
            <p:ph type="sldNum" idx="12"/>
          </p:nvPr>
        </p:nvSpPr>
        <p:spPr>
          <a:xfrm>
            <a:off x="10993582" y="6446838"/>
            <a:ext cx="780010" cy="365125"/>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pPr marL="0" lvl="0" indent="0" algn="l"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59"/>
        <p:cNvGrpSpPr/>
        <p:nvPr/>
      </p:nvGrpSpPr>
      <p:grpSpPr>
        <a:xfrm>
          <a:off x="0" y="0"/>
          <a:ext cx="0" cy="0"/>
          <a:chOff x="0" y="0"/>
          <a:chExt cx="0" cy="0"/>
        </a:xfrm>
      </p:grpSpPr>
      <p:sp>
        <p:nvSpPr>
          <p:cNvPr id="60" name="Google Shape;60;p47"/>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1" name="Google Shape;61;p47"/>
          <p:cNvSpPr txBox="1">
            <a:spLocks noGrp="1"/>
          </p:cNvSpPr>
          <p:nvPr>
            <p:ph type="body" idx="1"/>
          </p:nvPr>
        </p:nvSpPr>
        <p:spPr>
          <a:xfrm>
            <a:off x="1097280" y="2057400"/>
            <a:ext cx="4639736" cy="736282"/>
          </a:xfrm>
          <a:prstGeom prst="rect">
            <a:avLst/>
          </a:prstGeom>
          <a:noFill/>
          <a:ln>
            <a:noFill/>
          </a:ln>
        </p:spPr>
        <p:txBody>
          <a:bodyPr spcFirstLastPara="1" wrap="square" lIns="91425" tIns="45700" rIns="91425" bIns="45700" anchor="ctr" anchorCtr="0">
            <a:normAutofit/>
          </a:bodyPr>
          <a:lstStyle>
            <a:lvl1pPr marL="457200" lvl="0" indent="-228600" algn="l">
              <a:lnSpc>
                <a:spcPct val="110000"/>
              </a:lnSpc>
              <a:spcBef>
                <a:spcPts val="1200"/>
              </a:spcBef>
              <a:spcAft>
                <a:spcPts val="0"/>
              </a:spcAft>
              <a:buSzPts val="2000"/>
              <a:buNone/>
              <a:defRPr sz="2000" b="0" cap="none">
                <a:solidFill>
                  <a:schemeClr val="dk1"/>
                </a:solidFill>
              </a:defRPr>
            </a:lvl1pPr>
            <a:lvl2pPr marL="914400" lvl="1" indent="-228600" algn="l">
              <a:lnSpc>
                <a:spcPct val="100000"/>
              </a:lnSpc>
              <a:spcBef>
                <a:spcPts val="200"/>
              </a:spcBef>
              <a:spcAft>
                <a:spcPts val="0"/>
              </a:spcAft>
              <a:buClr>
                <a:srgbClr val="3F3F3F"/>
              </a:buClr>
              <a:buSzPts val="2000"/>
              <a:buNone/>
              <a:defRPr sz="2000" b="1"/>
            </a:lvl2pPr>
            <a:lvl3pPr marL="1371600" lvl="2" indent="-228600" algn="l">
              <a:lnSpc>
                <a:spcPct val="100000"/>
              </a:lnSpc>
              <a:spcBef>
                <a:spcPts val="400"/>
              </a:spcBef>
              <a:spcAft>
                <a:spcPts val="0"/>
              </a:spcAft>
              <a:buClr>
                <a:srgbClr val="3F3F3F"/>
              </a:buClr>
              <a:buSzPts val="1800"/>
              <a:buNone/>
              <a:defRPr sz="1800" b="1"/>
            </a:lvl3pPr>
            <a:lvl4pPr marL="1828800" lvl="3" indent="-228600" algn="l">
              <a:lnSpc>
                <a:spcPct val="100000"/>
              </a:lnSpc>
              <a:spcBef>
                <a:spcPts val="400"/>
              </a:spcBef>
              <a:spcAft>
                <a:spcPts val="0"/>
              </a:spcAft>
              <a:buClr>
                <a:srgbClr val="3F3F3F"/>
              </a:buClr>
              <a:buSzPts val="1600"/>
              <a:buNone/>
              <a:defRPr sz="1600" b="1"/>
            </a:lvl4pPr>
            <a:lvl5pPr marL="2286000" lvl="4" indent="-228600" algn="l">
              <a:lnSpc>
                <a:spcPct val="100000"/>
              </a:lnSpc>
              <a:spcBef>
                <a:spcPts val="400"/>
              </a:spcBef>
              <a:spcAft>
                <a:spcPts val="0"/>
              </a:spcAft>
              <a:buClr>
                <a:srgbClr val="3F3F3F"/>
              </a:buClr>
              <a:buSzPts val="1600"/>
              <a:buNone/>
              <a:defRPr sz="1600" b="1"/>
            </a:lvl5pPr>
            <a:lvl6pPr marL="2743200" lvl="5" indent="-228600" algn="l">
              <a:lnSpc>
                <a:spcPct val="90000"/>
              </a:lnSpc>
              <a:spcBef>
                <a:spcPts val="400"/>
              </a:spcBef>
              <a:spcAft>
                <a:spcPts val="0"/>
              </a:spcAft>
              <a:buSzPts val="1600"/>
              <a:buNone/>
              <a:defRPr sz="1600" b="1"/>
            </a:lvl6pPr>
            <a:lvl7pPr marL="3200400" lvl="6" indent="-228600" algn="l">
              <a:lnSpc>
                <a:spcPct val="90000"/>
              </a:lnSpc>
              <a:spcBef>
                <a:spcPts val="400"/>
              </a:spcBef>
              <a:spcAft>
                <a:spcPts val="0"/>
              </a:spcAft>
              <a:buSzPts val="1600"/>
              <a:buNone/>
              <a:defRPr sz="1600" b="1"/>
            </a:lvl7pPr>
            <a:lvl8pPr marL="3657600" lvl="7" indent="-228600" algn="l">
              <a:lnSpc>
                <a:spcPct val="90000"/>
              </a:lnSpc>
              <a:spcBef>
                <a:spcPts val="400"/>
              </a:spcBef>
              <a:spcAft>
                <a:spcPts val="0"/>
              </a:spcAft>
              <a:buSzPts val="1600"/>
              <a:buNone/>
              <a:defRPr sz="1600" b="1"/>
            </a:lvl8pPr>
            <a:lvl9pPr marL="4114800" lvl="8" indent="-228600" algn="l">
              <a:lnSpc>
                <a:spcPct val="90000"/>
              </a:lnSpc>
              <a:spcBef>
                <a:spcPts val="400"/>
              </a:spcBef>
              <a:spcAft>
                <a:spcPts val="400"/>
              </a:spcAft>
              <a:buSzPts val="1600"/>
              <a:buNone/>
              <a:defRPr sz="1600" b="1"/>
            </a:lvl9pPr>
          </a:lstStyle>
          <a:p>
            <a:endParaRPr/>
          </a:p>
        </p:txBody>
      </p:sp>
      <p:sp>
        <p:nvSpPr>
          <p:cNvPr id="62" name="Google Shape;62;p47"/>
          <p:cNvSpPr txBox="1">
            <a:spLocks noGrp="1"/>
          </p:cNvSpPr>
          <p:nvPr>
            <p:ph type="body" idx="2"/>
          </p:nvPr>
        </p:nvSpPr>
        <p:spPr>
          <a:xfrm>
            <a:off x="1097280" y="2958274"/>
            <a:ext cx="4639736" cy="2910821"/>
          </a:xfrm>
          <a:prstGeom prst="rect">
            <a:avLst/>
          </a:prstGeom>
          <a:noFill/>
          <a:ln>
            <a:noFill/>
          </a:ln>
        </p:spPr>
        <p:txBody>
          <a:bodyPr spcFirstLastPara="1" wrap="square" lIns="0" tIns="45700" rIns="0" bIns="45700" anchor="t" anchorCtr="0">
            <a:normAutofit/>
          </a:bodyPr>
          <a:lstStyle>
            <a:lvl1pPr marL="457200" lvl="0" indent="-342900" algn="l">
              <a:lnSpc>
                <a:spcPct val="110000"/>
              </a:lnSpc>
              <a:spcBef>
                <a:spcPts val="1200"/>
              </a:spcBef>
              <a:spcAft>
                <a:spcPts val="0"/>
              </a:spcAft>
              <a:buSzPts val="1800"/>
              <a:buChar char=" "/>
              <a:defRPr/>
            </a:lvl1pPr>
            <a:lvl2pPr marL="914400" lvl="1" indent="-342900" algn="l">
              <a:lnSpc>
                <a:spcPct val="100000"/>
              </a:lnSpc>
              <a:spcBef>
                <a:spcPts val="200"/>
              </a:spcBef>
              <a:spcAft>
                <a:spcPts val="0"/>
              </a:spcAft>
              <a:buClr>
                <a:srgbClr val="3F3F3F"/>
              </a:buClr>
              <a:buSzPts val="1800"/>
              <a:buChar char="◦"/>
              <a:defRPr/>
            </a:lvl2pPr>
            <a:lvl3pPr marL="1371600" lvl="2" indent="-342900" algn="l">
              <a:lnSpc>
                <a:spcPct val="100000"/>
              </a:lnSpc>
              <a:spcBef>
                <a:spcPts val="400"/>
              </a:spcBef>
              <a:spcAft>
                <a:spcPts val="0"/>
              </a:spcAft>
              <a:buClr>
                <a:srgbClr val="3F3F3F"/>
              </a:buClr>
              <a:buSzPts val="1800"/>
              <a:buChar char="◦"/>
              <a:defRPr/>
            </a:lvl3pPr>
            <a:lvl4pPr marL="1828800" lvl="3" indent="-342900" algn="l">
              <a:lnSpc>
                <a:spcPct val="100000"/>
              </a:lnSpc>
              <a:spcBef>
                <a:spcPts val="400"/>
              </a:spcBef>
              <a:spcAft>
                <a:spcPts val="0"/>
              </a:spcAft>
              <a:buClr>
                <a:srgbClr val="3F3F3F"/>
              </a:buClr>
              <a:buSzPts val="1800"/>
              <a:buChar char="◦"/>
              <a:defRPr/>
            </a:lvl4pPr>
            <a:lvl5pPr marL="2286000" lvl="4" indent="-342900" algn="l">
              <a:lnSpc>
                <a:spcPct val="100000"/>
              </a:lnSpc>
              <a:spcBef>
                <a:spcPts val="400"/>
              </a:spcBef>
              <a:spcAft>
                <a:spcPts val="0"/>
              </a:spcAft>
              <a:buClr>
                <a:srgbClr val="3F3F3F"/>
              </a:buClr>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63" name="Google Shape;63;p47"/>
          <p:cNvSpPr txBox="1">
            <a:spLocks noGrp="1"/>
          </p:cNvSpPr>
          <p:nvPr>
            <p:ph type="body" idx="3"/>
          </p:nvPr>
        </p:nvSpPr>
        <p:spPr>
          <a:xfrm>
            <a:off x="6515944" y="2057400"/>
            <a:ext cx="4639736" cy="736282"/>
          </a:xfrm>
          <a:prstGeom prst="rect">
            <a:avLst/>
          </a:prstGeom>
          <a:noFill/>
          <a:ln>
            <a:noFill/>
          </a:ln>
        </p:spPr>
        <p:txBody>
          <a:bodyPr spcFirstLastPara="1" wrap="square" lIns="91425" tIns="45700" rIns="91425" bIns="45700" anchor="ctr" anchorCtr="0">
            <a:normAutofit/>
          </a:bodyPr>
          <a:lstStyle>
            <a:lvl1pPr marL="457200" lvl="0" indent="-228600" algn="l">
              <a:lnSpc>
                <a:spcPct val="110000"/>
              </a:lnSpc>
              <a:spcBef>
                <a:spcPts val="1200"/>
              </a:spcBef>
              <a:spcAft>
                <a:spcPts val="0"/>
              </a:spcAft>
              <a:buSzPts val="2000"/>
              <a:buNone/>
              <a:defRPr sz="2000" b="0" cap="none">
                <a:solidFill>
                  <a:schemeClr val="dk1"/>
                </a:solidFill>
              </a:defRPr>
            </a:lvl1pPr>
            <a:lvl2pPr marL="914400" lvl="1" indent="-228600" algn="l">
              <a:lnSpc>
                <a:spcPct val="100000"/>
              </a:lnSpc>
              <a:spcBef>
                <a:spcPts val="200"/>
              </a:spcBef>
              <a:spcAft>
                <a:spcPts val="0"/>
              </a:spcAft>
              <a:buClr>
                <a:srgbClr val="3F3F3F"/>
              </a:buClr>
              <a:buSzPts val="2000"/>
              <a:buNone/>
              <a:defRPr sz="2000" b="1"/>
            </a:lvl2pPr>
            <a:lvl3pPr marL="1371600" lvl="2" indent="-228600" algn="l">
              <a:lnSpc>
                <a:spcPct val="100000"/>
              </a:lnSpc>
              <a:spcBef>
                <a:spcPts val="400"/>
              </a:spcBef>
              <a:spcAft>
                <a:spcPts val="0"/>
              </a:spcAft>
              <a:buClr>
                <a:srgbClr val="3F3F3F"/>
              </a:buClr>
              <a:buSzPts val="1800"/>
              <a:buNone/>
              <a:defRPr sz="1800" b="1"/>
            </a:lvl3pPr>
            <a:lvl4pPr marL="1828800" lvl="3" indent="-228600" algn="l">
              <a:lnSpc>
                <a:spcPct val="100000"/>
              </a:lnSpc>
              <a:spcBef>
                <a:spcPts val="400"/>
              </a:spcBef>
              <a:spcAft>
                <a:spcPts val="0"/>
              </a:spcAft>
              <a:buClr>
                <a:srgbClr val="3F3F3F"/>
              </a:buClr>
              <a:buSzPts val="1600"/>
              <a:buNone/>
              <a:defRPr sz="1600" b="1"/>
            </a:lvl4pPr>
            <a:lvl5pPr marL="2286000" lvl="4" indent="-228600" algn="l">
              <a:lnSpc>
                <a:spcPct val="100000"/>
              </a:lnSpc>
              <a:spcBef>
                <a:spcPts val="400"/>
              </a:spcBef>
              <a:spcAft>
                <a:spcPts val="0"/>
              </a:spcAft>
              <a:buClr>
                <a:srgbClr val="3F3F3F"/>
              </a:buClr>
              <a:buSzPts val="1600"/>
              <a:buNone/>
              <a:defRPr sz="1600" b="1"/>
            </a:lvl5pPr>
            <a:lvl6pPr marL="2743200" lvl="5" indent="-228600" algn="l">
              <a:lnSpc>
                <a:spcPct val="90000"/>
              </a:lnSpc>
              <a:spcBef>
                <a:spcPts val="400"/>
              </a:spcBef>
              <a:spcAft>
                <a:spcPts val="0"/>
              </a:spcAft>
              <a:buSzPts val="1600"/>
              <a:buNone/>
              <a:defRPr sz="1600" b="1"/>
            </a:lvl6pPr>
            <a:lvl7pPr marL="3200400" lvl="6" indent="-228600" algn="l">
              <a:lnSpc>
                <a:spcPct val="90000"/>
              </a:lnSpc>
              <a:spcBef>
                <a:spcPts val="400"/>
              </a:spcBef>
              <a:spcAft>
                <a:spcPts val="0"/>
              </a:spcAft>
              <a:buSzPts val="1600"/>
              <a:buNone/>
              <a:defRPr sz="1600" b="1"/>
            </a:lvl7pPr>
            <a:lvl8pPr marL="3657600" lvl="7" indent="-228600" algn="l">
              <a:lnSpc>
                <a:spcPct val="90000"/>
              </a:lnSpc>
              <a:spcBef>
                <a:spcPts val="400"/>
              </a:spcBef>
              <a:spcAft>
                <a:spcPts val="0"/>
              </a:spcAft>
              <a:buSzPts val="1600"/>
              <a:buNone/>
              <a:defRPr sz="1600" b="1"/>
            </a:lvl8pPr>
            <a:lvl9pPr marL="4114800" lvl="8" indent="-228600" algn="l">
              <a:lnSpc>
                <a:spcPct val="90000"/>
              </a:lnSpc>
              <a:spcBef>
                <a:spcPts val="400"/>
              </a:spcBef>
              <a:spcAft>
                <a:spcPts val="400"/>
              </a:spcAft>
              <a:buSzPts val="1600"/>
              <a:buNone/>
              <a:defRPr sz="1600" b="1"/>
            </a:lvl9pPr>
          </a:lstStyle>
          <a:p>
            <a:endParaRPr/>
          </a:p>
        </p:txBody>
      </p:sp>
      <p:sp>
        <p:nvSpPr>
          <p:cNvPr id="64" name="Google Shape;64;p47"/>
          <p:cNvSpPr txBox="1">
            <a:spLocks noGrp="1"/>
          </p:cNvSpPr>
          <p:nvPr>
            <p:ph type="body" idx="4"/>
          </p:nvPr>
        </p:nvSpPr>
        <p:spPr>
          <a:xfrm>
            <a:off x="6515944" y="2958273"/>
            <a:ext cx="4639736" cy="2910821"/>
          </a:xfrm>
          <a:prstGeom prst="rect">
            <a:avLst/>
          </a:prstGeom>
          <a:noFill/>
          <a:ln>
            <a:noFill/>
          </a:ln>
        </p:spPr>
        <p:txBody>
          <a:bodyPr spcFirstLastPara="1" wrap="square" lIns="0" tIns="45700" rIns="0" bIns="45700" anchor="t" anchorCtr="0">
            <a:normAutofit/>
          </a:bodyPr>
          <a:lstStyle>
            <a:lvl1pPr marL="457200" lvl="0" indent="-342900" algn="l">
              <a:lnSpc>
                <a:spcPct val="110000"/>
              </a:lnSpc>
              <a:spcBef>
                <a:spcPts val="1200"/>
              </a:spcBef>
              <a:spcAft>
                <a:spcPts val="0"/>
              </a:spcAft>
              <a:buSzPts val="1800"/>
              <a:buChar char=" "/>
              <a:defRPr/>
            </a:lvl1pPr>
            <a:lvl2pPr marL="914400" lvl="1" indent="-342900" algn="l">
              <a:lnSpc>
                <a:spcPct val="100000"/>
              </a:lnSpc>
              <a:spcBef>
                <a:spcPts val="200"/>
              </a:spcBef>
              <a:spcAft>
                <a:spcPts val="0"/>
              </a:spcAft>
              <a:buClr>
                <a:srgbClr val="3F3F3F"/>
              </a:buClr>
              <a:buSzPts val="1800"/>
              <a:buChar char="◦"/>
              <a:defRPr/>
            </a:lvl2pPr>
            <a:lvl3pPr marL="1371600" lvl="2" indent="-342900" algn="l">
              <a:lnSpc>
                <a:spcPct val="100000"/>
              </a:lnSpc>
              <a:spcBef>
                <a:spcPts val="400"/>
              </a:spcBef>
              <a:spcAft>
                <a:spcPts val="0"/>
              </a:spcAft>
              <a:buClr>
                <a:srgbClr val="3F3F3F"/>
              </a:buClr>
              <a:buSzPts val="1800"/>
              <a:buChar char="◦"/>
              <a:defRPr/>
            </a:lvl3pPr>
            <a:lvl4pPr marL="1828800" lvl="3" indent="-342900" algn="l">
              <a:lnSpc>
                <a:spcPct val="100000"/>
              </a:lnSpc>
              <a:spcBef>
                <a:spcPts val="400"/>
              </a:spcBef>
              <a:spcAft>
                <a:spcPts val="0"/>
              </a:spcAft>
              <a:buClr>
                <a:srgbClr val="3F3F3F"/>
              </a:buClr>
              <a:buSzPts val="1800"/>
              <a:buChar char="◦"/>
              <a:defRPr/>
            </a:lvl4pPr>
            <a:lvl5pPr marL="2286000" lvl="4" indent="-342900" algn="l">
              <a:lnSpc>
                <a:spcPct val="100000"/>
              </a:lnSpc>
              <a:spcBef>
                <a:spcPts val="400"/>
              </a:spcBef>
              <a:spcAft>
                <a:spcPts val="0"/>
              </a:spcAft>
              <a:buClr>
                <a:srgbClr val="3F3F3F"/>
              </a:buClr>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65" name="Google Shape;65;p47"/>
          <p:cNvSpPr txBox="1">
            <a:spLocks noGrp="1"/>
          </p:cNvSpPr>
          <p:nvPr>
            <p:ph type="dt" idx="10"/>
          </p:nvPr>
        </p:nvSpPr>
        <p:spPr>
          <a:xfrm>
            <a:off x="8218426" y="6446838"/>
            <a:ext cx="258485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47"/>
          <p:cNvSpPr txBox="1">
            <a:spLocks noGrp="1"/>
          </p:cNvSpPr>
          <p:nvPr>
            <p:ph type="ftr" idx="11"/>
          </p:nvPr>
        </p:nvSpPr>
        <p:spPr>
          <a:xfrm>
            <a:off x="1097279" y="6446838"/>
            <a:ext cx="681826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47"/>
          <p:cNvSpPr txBox="1">
            <a:spLocks noGrp="1"/>
          </p:cNvSpPr>
          <p:nvPr>
            <p:ph type="sldNum" idx="12"/>
          </p:nvPr>
        </p:nvSpPr>
        <p:spPr>
          <a:xfrm>
            <a:off x="10993582" y="6446838"/>
            <a:ext cx="780010" cy="365125"/>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pPr marL="0" lvl="0" indent="0" algn="l"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8"/>
        <p:cNvGrpSpPr/>
        <p:nvPr/>
      </p:nvGrpSpPr>
      <p:grpSpPr>
        <a:xfrm>
          <a:off x="0" y="0"/>
          <a:ext cx="0" cy="0"/>
          <a:chOff x="0" y="0"/>
          <a:chExt cx="0" cy="0"/>
        </a:xfrm>
      </p:grpSpPr>
      <p:sp>
        <p:nvSpPr>
          <p:cNvPr id="69" name="Google Shape;69;p48"/>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48"/>
          <p:cNvSpPr txBox="1">
            <a:spLocks noGrp="1"/>
          </p:cNvSpPr>
          <p:nvPr>
            <p:ph type="dt" idx="10"/>
          </p:nvPr>
        </p:nvSpPr>
        <p:spPr>
          <a:xfrm>
            <a:off x="8218426" y="6446838"/>
            <a:ext cx="258485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48"/>
          <p:cNvSpPr txBox="1">
            <a:spLocks noGrp="1"/>
          </p:cNvSpPr>
          <p:nvPr>
            <p:ph type="ftr" idx="11"/>
          </p:nvPr>
        </p:nvSpPr>
        <p:spPr>
          <a:xfrm>
            <a:off x="1097279" y="6446838"/>
            <a:ext cx="681826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48"/>
          <p:cNvSpPr txBox="1">
            <a:spLocks noGrp="1"/>
          </p:cNvSpPr>
          <p:nvPr>
            <p:ph type="sldNum" idx="12"/>
          </p:nvPr>
        </p:nvSpPr>
        <p:spPr>
          <a:xfrm>
            <a:off x="10993582" y="6446838"/>
            <a:ext cx="780010" cy="365125"/>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pPr marL="0" lvl="0" indent="0" algn="l"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matchingName="Content with Caption" type="objTx">
  <p:cSld name="OBJECT_WITH_CAPTION_TEXT">
    <p:spTree>
      <p:nvGrpSpPr>
        <p:cNvPr id="1" name="Shape 73"/>
        <p:cNvGrpSpPr/>
        <p:nvPr/>
      </p:nvGrpSpPr>
      <p:grpSpPr>
        <a:xfrm>
          <a:off x="0" y="0"/>
          <a:ext cx="0" cy="0"/>
          <a:chOff x="0" y="0"/>
          <a:chExt cx="0" cy="0"/>
        </a:xfrm>
      </p:grpSpPr>
      <p:sp>
        <p:nvSpPr>
          <p:cNvPr id="74" name="Google Shape;74;p49"/>
          <p:cNvSpPr/>
          <p:nvPr/>
        </p:nvSpPr>
        <p:spPr>
          <a:xfrm>
            <a:off x="16" y="0"/>
            <a:ext cx="4654296" cy="6858000"/>
          </a:xfrm>
          <a:prstGeom prst="rect">
            <a:avLst/>
          </a:prstGeom>
          <a:solidFill>
            <a:srgbClr val="2626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49"/>
          <p:cNvSpPr txBox="1">
            <a:spLocks noGrp="1"/>
          </p:cNvSpPr>
          <p:nvPr>
            <p:ph type="title"/>
          </p:nvPr>
        </p:nvSpPr>
        <p:spPr>
          <a:xfrm>
            <a:off x="643466" y="786383"/>
            <a:ext cx="3517567" cy="209397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FFFFFF"/>
              </a:buClr>
              <a:buSzPts val="3600"/>
              <a:buFont typeface="Bookman Old Style"/>
              <a:buNone/>
              <a:defRPr sz="3600" b="0">
                <a:solidFill>
                  <a:srgbClr val="FFFF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49"/>
          <p:cNvSpPr txBox="1">
            <a:spLocks noGrp="1"/>
          </p:cNvSpPr>
          <p:nvPr>
            <p:ph type="body" idx="1"/>
          </p:nvPr>
        </p:nvSpPr>
        <p:spPr>
          <a:xfrm>
            <a:off x="5458984" y="812799"/>
            <a:ext cx="5928344" cy="5294757"/>
          </a:xfrm>
          <a:prstGeom prst="rect">
            <a:avLst/>
          </a:prstGeom>
          <a:noFill/>
          <a:ln>
            <a:noFill/>
          </a:ln>
        </p:spPr>
        <p:txBody>
          <a:bodyPr spcFirstLastPara="1" wrap="square" lIns="0" tIns="45700" rIns="0" bIns="45700" anchor="t" anchorCtr="0">
            <a:normAutofit/>
          </a:bodyPr>
          <a:lstStyle>
            <a:lvl1pPr marL="457200" lvl="0" indent="-342900" algn="l">
              <a:lnSpc>
                <a:spcPct val="110000"/>
              </a:lnSpc>
              <a:spcBef>
                <a:spcPts val="1200"/>
              </a:spcBef>
              <a:spcAft>
                <a:spcPts val="0"/>
              </a:spcAft>
              <a:buSzPts val="1800"/>
              <a:buChar char=" "/>
              <a:defRPr/>
            </a:lvl1pPr>
            <a:lvl2pPr marL="914400" lvl="1" indent="-342900" algn="l">
              <a:lnSpc>
                <a:spcPct val="100000"/>
              </a:lnSpc>
              <a:spcBef>
                <a:spcPts val="200"/>
              </a:spcBef>
              <a:spcAft>
                <a:spcPts val="0"/>
              </a:spcAft>
              <a:buClr>
                <a:srgbClr val="3F3F3F"/>
              </a:buClr>
              <a:buSzPts val="1800"/>
              <a:buChar char="◦"/>
              <a:defRPr/>
            </a:lvl2pPr>
            <a:lvl3pPr marL="1371600" lvl="2" indent="-342900" algn="l">
              <a:lnSpc>
                <a:spcPct val="100000"/>
              </a:lnSpc>
              <a:spcBef>
                <a:spcPts val="400"/>
              </a:spcBef>
              <a:spcAft>
                <a:spcPts val="0"/>
              </a:spcAft>
              <a:buClr>
                <a:srgbClr val="3F3F3F"/>
              </a:buClr>
              <a:buSzPts val="1800"/>
              <a:buChar char="◦"/>
              <a:defRPr/>
            </a:lvl3pPr>
            <a:lvl4pPr marL="1828800" lvl="3" indent="-342900" algn="l">
              <a:lnSpc>
                <a:spcPct val="100000"/>
              </a:lnSpc>
              <a:spcBef>
                <a:spcPts val="400"/>
              </a:spcBef>
              <a:spcAft>
                <a:spcPts val="0"/>
              </a:spcAft>
              <a:buClr>
                <a:srgbClr val="3F3F3F"/>
              </a:buClr>
              <a:buSzPts val="1800"/>
              <a:buChar char="◦"/>
              <a:defRPr/>
            </a:lvl4pPr>
            <a:lvl5pPr marL="2286000" lvl="4" indent="-342900" algn="l">
              <a:lnSpc>
                <a:spcPct val="100000"/>
              </a:lnSpc>
              <a:spcBef>
                <a:spcPts val="400"/>
              </a:spcBef>
              <a:spcAft>
                <a:spcPts val="0"/>
              </a:spcAft>
              <a:buClr>
                <a:srgbClr val="3F3F3F"/>
              </a:buClr>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77" name="Google Shape;77;p49"/>
          <p:cNvSpPr txBox="1">
            <a:spLocks noGrp="1"/>
          </p:cNvSpPr>
          <p:nvPr>
            <p:ph type="body" idx="2"/>
          </p:nvPr>
        </p:nvSpPr>
        <p:spPr>
          <a:xfrm>
            <a:off x="643465" y="3043050"/>
            <a:ext cx="3517567" cy="3064505"/>
          </a:xfrm>
          <a:prstGeom prst="rect">
            <a:avLst/>
          </a:prstGeom>
          <a:noFill/>
          <a:ln>
            <a:noFill/>
          </a:ln>
        </p:spPr>
        <p:txBody>
          <a:bodyPr spcFirstLastPara="1" wrap="square" lIns="91425" tIns="45700" rIns="91425" bIns="45700" anchor="t" anchorCtr="0">
            <a:normAutofit/>
          </a:bodyPr>
          <a:lstStyle>
            <a:lvl1pPr marL="457200" lvl="0" indent="-228600" algn="l">
              <a:lnSpc>
                <a:spcPct val="110000"/>
              </a:lnSpc>
              <a:spcBef>
                <a:spcPts val="1200"/>
              </a:spcBef>
              <a:spcAft>
                <a:spcPts val="0"/>
              </a:spcAft>
              <a:buSzPts val="1800"/>
              <a:buNone/>
              <a:defRPr sz="1800">
                <a:solidFill>
                  <a:srgbClr val="FFFFFF"/>
                </a:solidFill>
              </a:defRPr>
            </a:lvl1pPr>
            <a:lvl2pPr marL="914400" lvl="1" indent="-228600" algn="l">
              <a:lnSpc>
                <a:spcPct val="100000"/>
              </a:lnSpc>
              <a:spcBef>
                <a:spcPts val="200"/>
              </a:spcBef>
              <a:spcAft>
                <a:spcPts val="0"/>
              </a:spcAft>
              <a:buClr>
                <a:srgbClr val="3F3F3F"/>
              </a:buClr>
              <a:buSzPts val="1200"/>
              <a:buNone/>
              <a:defRPr sz="1200"/>
            </a:lvl2pPr>
            <a:lvl3pPr marL="1371600" lvl="2" indent="-228600" algn="l">
              <a:lnSpc>
                <a:spcPct val="100000"/>
              </a:lnSpc>
              <a:spcBef>
                <a:spcPts val="400"/>
              </a:spcBef>
              <a:spcAft>
                <a:spcPts val="0"/>
              </a:spcAft>
              <a:buClr>
                <a:srgbClr val="3F3F3F"/>
              </a:buClr>
              <a:buSzPts val="1000"/>
              <a:buNone/>
              <a:defRPr sz="1000"/>
            </a:lvl3pPr>
            <a:lvl4pPr marL="1828800" lvl="3" indent="-228600" algn="l">
              <a:lnSpc>
                <a:spcPct val="100000"/>
              </a:lnSpc>
              <a:spcBef>
                <a:spcPts val="400"/>
              </a:spcBef>
              <a:spcAft>
                <a:spcPts val="0"/>
              </a:spcAft>
              <a:buClr>
                <a:srgbClr val="3F3F3F"/>
              </a:buClr>
              <a:buSzPts val="900"/>
              <a:buNone/>
              <a:defRPr sz="900"/>
            </a:lvl4pPr>
            <a:lvl5pPr marL="2286000" lvl="4" indent="-228600" algn="l">
              <a:lnSpc>
                <a:spcPct val="100000"/>
              </a:lnSpc>
              <a:spcBef>
                <a:spcPts val="400"/>
              </a:spcBef>
              <a:spcAft>
                <a:spcPts val="0"/>
              </a:spcAft>
              <a:buClr>
                <a:srgbClr val="3F3F3F"/>
              </a:buClr>
              <a:buSzPts val="900"/>
              <a:buNone/>
              <a:defRPr sz="900"/>
            </a:lvl5pPr>
            <a:lvl6pPr marL="2743200" lvl="5" indent="-228600" algn="l">
              <a:lnSpc>
                <a:spcPct val="90000"/>
              </a:lnSpc>
              <a:spcBef>
                <a:spcPts val="400"/>
              </a:spcBef>
              <a:spcAft>
                <a:spcPts val="0"/>
              </a:spcAft>
              <a:buSzPts val="900"/>
              <a:buNone/>
              <a:defRPr sz="900"/>
            </a:lvl6pPr>
            <a:lvl7pPr marL="3200400" lvl="6" indent="-228600" algn="l">
              <a:lnSpc>
                <a:spcPct val="90000"/>
              </a:lnSpc>
              <a:spcBef>
                <a:spcPts val="400"/>
              </a:spcBef>
              <a:spcAft>
                <a:spcPts val="0"/>
              </a:spcAft>
              <a:buSzPts val="900"/>
              <a:buNone/>
              <a:defRPr sz="900"/>
            </a:lvl7pPr>
            <a:lvl8pPr marL="3657600" lvl="7" indent="-228600" algn="l">
              <a:lnSpc>
                <a:spcPct val="90000"/>
              </a:lnSpc>
              <a:spcBef>
                <a:spcPts val="400"/>
              </a:spcBef>
              <a:spcAft>
                <a:spcPts val="0"/>
              </a:spcAft>
              <a:buSzPts val="900"/>
              <a:buNone/>
              <a:defRPr sz="900"/>
            </a:lvl8pPr>
            <a:lvl9pPr marL="4114800" lvl="8" indent="-228600" algn="l">
              <a:lnSpc>
                <a:spcPct val="90000"/>
              </a:lnSpc>
              <a:spcBef>
                <a:spcPts val="400"/>
              </a:spcBef>
              <a:spcAft>
                <a:spcPts val="400"/>
              </a:spcAft>
              <a:buSzPts val="900"/>
              <a:buNone/>
              <a:defRPr sz="900"/>
            </a:lvl9pPr>
          </a:lstStyle>
          <a:p>
            <a:endParaRPr/>
          </a:p>
        </p:txBody>
      </p:sp>
      <p:sp>
        <p:nvSpPr>
          <p:cNvPr id="78" name="Google Shape;78;p49"/>
          <p:cNvSpPr txBox="1">
            <a:spLocks noGrp="1"/>
          </p:cNvSpPr>
          <p:nvPr>
            <p:ph type="dt" idx="10"/>
          </p:nvPr>
        </p:nvSpPr>
        <p:spPr>
          <a:xfrm>
            <a:off x="643464" y="6446520"/>
            <a:ext cx="3517568"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49"/>
          <p:cNvSpPr txBox="1">
            <a:spLocks noGrp="1"/>
          </p:cNvSpPr>
          <p:nvPr>
            <p:ph type="ftr" idx="11"/>
          </p:nvPr>
        </p:nvSpPr>
        <p:spPr>
          <a:xfrm>
            <a:off x="5458983" y="6446520"/>
            <a:ext cx="533401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49"/>
          <p:cNvSpPr txBox="1">
            <a:spLocks noGrp="1"/>
          </p:cNvSpPr>
          <p:nvPr>
            <p:ph type="sldNum" idx="12"/>
          </p:nvPr>
        </p:nvSpPr>
        <p:spPr>
          <a:xfrm>
            <a:off x="10993582" y="6446838"/>
            <a:ext cx="780010" cy="365125"/>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sz="800">
                <a:solidFill>
                  <a:schemeClr val="dk2"/>
                </a:solidFill>
                <a:latin typeface="Libre Franklin"/>
                <a:ea typeface="Libre Franklin"/>
                <a:cs typeface="Libre Franklin"/>
                <a:sym typeface="Libre Franklin"/>
              </a:defRPr>
            </a:lvl1pPr>
            <a:lvl2pPr marL="0" lvl="1" indent="0" algn="l">
              <a:spcBef>
                <a:spcPts val="0"/>
              </a:spcBef>
              <a:buNone/>
              <a:defRPr sz="800">
                <a:solidFill>
                  <a:schemeClr val="dk2"/>
                </a:solidFill>
                <a:latin typeface="Libre Franklin"/>
                <a:ea typeface="Libre Franklin"/>
                <a:cs typeface="Libre Franklin"/>
                <a:sym typeface="Libre Franklin"/>
              </a:defRPr>
            </a:lvl2pPr>
            <a:lvl3pPr marL="0" lvl="2" indent="0" algn="l">
              <a:spcBef>
                <a:spcPts val="0"/>
              </a:spcBef>
              <a:buNone/>
              <a:defRPr sz="800">
                <a:solidFill>
                  <a:schemeClr val="dk2"/>
                </a:solidFill>
                <a:latin typeface="Libre Franklin"/>
                <a:ea typeface="Libre Franklin"/>
                <a:cs typeface="Libre Franklin"/>
                <a:sym typeface="Libre Franklin"/>
              </a:defRPr>
            </a:lvl3pPr>
            <a:lvl4pPr marL="0" lvl="3" indent="0" algn="l">
              <a:spcBef>
                <a:spcPts val="0"/>
              </a:spcBef>
              <a:buNone/>
              <a:defRPr sz="800">
                <a:solidFill>
                  <a:schemeClr val="dk2"/>
                </a:solidFill>
                <a:latin typeface="Libre Franklin"/>
                <a:ea typeface="Libre Franklin"/>
                <a:cs typeface="Libre Franklin"/>
                <a:sym typeface="Libre Franklin"/>
              </a:defRPr>
            </a:lvl4pPr>
            <a:lvl5pPr marL="0" lvl="4" indent="0" algn="l">
              <a:spcBef>
                <a:spcPts val="0"/>
              </a:spcBef>
              <a:buNone/>
              <a:defRPr sz="800">
                <a:solidFill>
                  <a:schemeClr val="dk2"/>
                </a:solidFill>
                <a:latin typeface="Libre Franklin"/>
                <a:ea typeface="Libre Franklin"/>
                <a:cs typeface="Libre Franklin"/>
                <a:sym typeface="Libre Franklin"/>
              </a:defRPr>
            </a:lvl5pPr>
            <a:lvl6pPr marL="0" lvl="5" indent="0" algn="l">
              <a:spcBef>
                <a:spcPts val="0"/>
              </a:spcBef>
              <a:buNone/>
              <a:defRPr sz="800">
                <a:solidFill>
                  <a:schemeClr val="dk2"/>
                </a:solidFill>
                <a:latin typeface="Libre Franklin"/>
                <a:ea typeface="Libre Franklin"/>
                <a:cs typeface="Libre Franklin"/>
                <a:sym typeface="Libre Franklin"/>
              </a:defRPr>
            </a:lvl6pPr>
            <a:lvl7pPr marL="0" lvl="6" indent="0" algn="l">
              <a:spcBef>
                <a:spcPts val="0"/>
              </a:spcBef>
              <a:buNone/>
              <a:defRPr sz="800">
                <a:solidFill>
                  <a:schemeClr val="dk2"/>
                </a:solidFill>
                <a:latin typeface="Libre Franklin"/>
                <a:ea typeface="Libre Franklin"/>
                <a:cs typeface="Libre Franklin"/>
                <a:sym typeface="Libre Franklin"/>
              </a:defRPr>
            </a:lvl7pPr>
            <a:lvl8pPr marL="0" lvl="7" indent="0" algn="l">
              <a:spcBef>
                <a:spcPts val="0"/>
              </a:spcBef>
              <a:buNone/>
              <a:defRPr sz="800">
                <a:solidFill>
                  <a:schemeClr val="dk2"/>
                </a:solidFill>
                <a:latin typeface="Libre Franklin"/>
                <a:ea typeface="Libre Franklin"/>
                <a:cs typeface="Libre Franklin"/>
                <a:sym typeface="Libre Franklin"/>
              </a:defRPr>
            </a:lvl8pPr>
            <a:lvl9pPr marL="0" lvl="8" indent="0" algn="l">
              <a:spcBef>
                <a:spcPts val="0"/>
              </a:spcBef>
              <a:buNone/>
              <a:defRPr sz="800">
                <a:solidFill>
                  <a:schemeClr val="dk2"/>
                </a:solidFill>
                <a:latin typeface="Libre Franklin"/>
                <a:ea typeface="Libre Franklin"/>
                <a:cs typeface="Libre Franklin"/>
                <a:sym typeface="Libre Franklin"/>
              </a:defRPr>
            </a:lvl9pPr>
          </a:lstStyle>
          <a:p>
            <a:pPr marL="0" lvl="0" indent="0" algn="l" rtl="0">
              <a:spcBef>
                <a:spcPts val="0"/>
              </a:spcBef>
              <a:spcAft>
                <a:spcPts val="0"/>
              </a:spcAft>
              <a:buNone/>
            </a:pPr>
            <a:fld id="{00000000-1234-1234-1234-123412341234}" type="slidenum">
              <a:rPr lang="en-US"/>
              <a:pPr marL="0" lvl="0" indent="0" algn="l"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theme" Target="../theme/theme1.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40"/>
          <p:cNvSpPr/>
          <p:nvPr/>
        </p:nvSpPr>
        <p:spPr>
          <a:xfrm>
            <a:off x="3175" y="6400800"/>
            <a:ext cx="12188825" cy="457200"/>
          </a:xfrm>
          <a:prstGeom prst="rect">
            <a:avLst/>
          </a:prstGeom>
          <a:solidFill>
            <a:srgbClr val="2626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40"/>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lvl1pPr marR="0" lvl="0" algn="l" rtl="0">
              <a:lnSpc>
                <a:spcPct val="90000"/>
              </a:lnSpc>
              <a:spcBef>
                <a:spcPts val="0"/>
              </a:spcBef>
              <a:spcAft>
                <a:spcPts val="0"/>
              </a:spcAft>
              <a:buClr>
                <a:srgbClr val="3F3F3F"/>
              </a:buClr>
              <a:buSzPts val="4700"/>
              <a:buFont typeface="Bookman Old Style"/>
              <a:buNone/>
              <a:defRPr sz="4700" b="0" i="0" u="none" strike="noStrike" cap="none">
                <a:solidFill>
                  <a:srgbClr val="3F3F3F"/>
                </a:solidFill>
                <a:latin typeface="Bookman Old Style"/>
                <a:ea typeface="Bookman Old Style"/>
                <a:cs typeface="Bookman Old Style"/>
                <a:sym typeface="Bookman Old Style"/>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2" name="Google Shape;12;p40"/>
          <p:cNvSpPr txBox="1">
            <a:spLocks noGrp="1"/>
          </p:cNvSpPr>
          <p:nvPr>
            <p:ph type="body" idx="1"/>
          </p:nvPr>
        </p:nvSpPr>
        <p:spPr>
          <a:xfrm>
            <a:off x="1097280" y="2108201"/>
            <a:ext cx="10058400" cy="3760891"/>
          </a:xfrm>
          <a:prstGeom prst="rect">
            <a:avLst/>
          </a:prstGeom>
          <a:noFill/>
          <a:ln>
            <a:noFill/>
          </a:ln>
        </p:spPr>
        <p:txBody>
          <a:bodyPr spcFirstLastPara="1" wrap="square" lIns="0" tIns="45700" rIns="0" bIns="45700" anchor="t" anchorCtr="0">
            <a:normAutofit/>
          </a:bodyPr>
          <a:lstStyle>
            <a:lvl1pPr marL="457200" marR="0" lvl="0" indent="-349250" algn="l" rtl="0">
              <a:lnSpc>
                <a:spcPct val="110000"/>
              </a:lnSpc>
              <a:spcBef>
                <a:spcPts val="1200"/>
              </a:spcBef>
              <a:spcAft>
                <a:spcPts val="0"/>
              </a:spcAft>
              <a:buClr>
                <a:schemeClr val="accent1"/>
              </a:buClr>
              <a:buSzPts val="1900"/>
              <a:buFont typeface="Calibri"/>
              <a:buChar char=" "/>
              <a:defRPr sz="1900" b="0" i="0" u="none" strike="noStrike" cap="none">
                <a:solidFill>
                  <a:srgbClr val="3F3F3F"/>
                </a:solidFill>
                <a:latin typeface="Libre Franklin"/>
                <a:ea typeface="Libre Franklin"/>
                <a:cs typeface="Libre Franklin"/>
                <a:sym typeface="Libre Franklin"/>
              </a:defRPr>
            </a:lvl1pPr>
            <a:lvl2pPr marL="914400" marR="0" lvl="1" indent="-336550" algn="l" rtl="0">
              <a:lnSpc>
                <a:spcPct val="100000"/>
              </a:lnSpc>
              <a:spcBef>
                <a:spcPts val="200"/>
              </a:spcBef>
              <a:spcAft>
                <a:spcPts val="0"/>
              </a:spcAft>
              <a:buClr>
                <a:srgbClr val="3F3F3F"/>
              </a:buClr>
              <a:buSzPts val="1700"/>
              <a:buFont typeface="Calibri"/>
              <a:buChar char="◦"/>
              <a:defRPr sz="1700" b="0" i="0" u="none" strike="noStrike" cap="none">
                <a:solidFill>
                  <a:srgbClr val="3F3F3F"/>
                </a:solidFill>
                <a:latin typeface="Libre Franklin"/>
                <a:ea typeface="Libre Franklin"/>
                <a:cs typeface="Libre Franklin"/>
                <a:sym typeface="Libre Franklin"/>
              </a:defRPr>
            </a:lvl2pPr>
            <a:lvl3pPr marL="1371600" marR="0" lvl="2" indent="-311150" algn="l" rtl="0">
              <a:lnSpc>
                <a:spcPct val="100000"/>
              </a:lnSpc>
              <a:spcBef>
                <a:spcPts val="400"/>
              </a:spcBef>
              <a:spcAft>
                <a:spcPts val="0"/>
              </a:spcAft>
              <a:buClr>
                <a:srgbClr val="3F3F3F"/>
              </a:buClr>
              <a:buSzPts val="1300"/>
              <a:buFont typeface="Calibri"/>
              <a:buChar char="◦"/>
              <a:defRPr sz="1300" b="0" i="0" u="none" strike="noStrike" cap="none">
                <a:solidFill>
                  <a:srgbClr val="3F3F3F"/>
                </a:solidFill>
                <a:latin typeface="Libre Franklin"/>
                <a:ea typeface="Libre Franklin"/>
                <a:cs typeface="Libre Franklin"/>
                <a:sym typeface="Libre Franklin"/>
              </a:defRPr>
            </a:lvl3pPr>
            <a:lvl4pPr marL="1828800" marR="0" lvl="3" indent="-311150" algn="l" rtl="0">
              <a:lnSpc>
                <a:spcPct val="100000"/>
              </a:lnSpc>
              <a:spcBef>
                <a:spcPts val="400"/>
              </a:spcBef>
              <a:spcAft>
                <a:spcPts val="0"/>
              </a:spcAft>
              <a:buClr>
                <a:srgbClr val="3F3F3F"/>
              </a:buClr>
              <a:buSzPts val="1300"/>
              <a:buFont typeface="Calibri"/>
              <a:buChar char="◦"/>
              <a:defRPr sz="1300" b="0" i="0" u="none" strike="noStrike" cap="none">
                <a:solidFill>
                  <a:srgbClr val="3F3F3F"/>
                </a:solidFill>
                <a:latin typeface="Libre Franklin"/>
                <a:ea typeface="Libre Franklin"/>
                <a:cs typeface="Libre Franklin"/>
                <a:sym typeface="Libre Franklin"/>
              </a:defRPr>
            </a:lvl4pPr>
            <a:lvl5pPr marL="2286000" marR="0" lvl="4" indent="-311150" algn="l" rtl="0">
              <a:lnSpc>
                <a:spcPct val="100000"/>
              </a:lnSpc>
              <a:spcBef>
                <a:spcPts val="400"/>
              </a:spcBef>
              <a:spcAft>
                <a:spcPts val="0"/>
              </a:spcAft>
              <a:buClr>
                <a:srgbClr val="3F3F3F"/>
              </a:buClr>
              <a:buSzPts val="1300"/>
              <a:buFont typeface="Calibri"/>
              <a:buChar char="◦"/>
              <a:defRPr sz="1300" b="0" i="0" u="none" strike="noStrike" cap="none">
                <a:solidFill>
                  <a:srgbClr val="3F3F3F"/>
                </a:solidFill>
                <a:latin typeface="Libre Franklin"/>
                <a:ea typeface="Libre Franklin"/>
                <a:cs typeface="Libre Franklin"/>
                <a:sym typeface="Libre Franklin"/>
              </a:defRPr>
            </a:lvl5pPr>
            <a:lvl6pPr marL="2743200" marR="0" lvl="5"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Libre Franklin"/>
                <a:ea typeface="Libre Franklin"/>
                <a:cs typeface="Libre Franklin"/>
                <a:sym typeface="Libre Franklin"/>
              </a:defRPr>
            </a:lvl6pPr>
            <a:lvl7pPr marL="3200400" marR="0" lvl="6"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Libre Franklin"/>
                <a:ea typeface="Libre Franklin"/>
                <a:cs typeface="Libre Franklin"/>
                <a:sym typeface="Libre Franklin"/>
              </a:defRPr>
            </a:lvl7pPr>
            <a:lvl8pPr marL="3657600" marR="0" lvl="7"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Libre Franklin"/>
                <a:ea typeface="Libre Franklin"/>
                <a:cs typeface="Libre Franklin"/>
                <a:sym typeface="Libre Franklin"/>
              </a:defRPr>
            </a:lvl8pPr>
            <a:lvl9pPr marL="4114800" marR="0" lvl="8" indent="-317500" algn="l" rtl="0">
              <a:lnSpc>
                <a:spcPct val="90000"/>
              </a:lnSpc>
              <a:spcBef>
                <a:spcPts val="400"/>
              </a:spcBef>
              <a:spcAft>
                <a:spcPts val="400"/>
              </a:spcAft>
              <a:buClr>
                <a:schemeClr val="accent1"/>
              </a:buClr>
              <a:buSzPts val="1400"/>
              <a:buFont typeface="Calibri"/>
              <a:buChar char="◦"/>
              <a:defRPr sz="1400" b="0" i="0" u="none" strike="noStrike" cap="none">
                <a:solidFill>
                  <a:srgbClr val="3F3F3F"/>
                </a:solidFill>
                <a:latin typeface="Libre Franklin"/>
                <a:ea typeface="Libre Franklin"/>
                <a:cs typeface="Libre Franklin"/>
                <a:sym typeface="Libre Franklin"/>
              </a:defRPr>
            </a:lvl9pPr>
          </a:lstStyle>
          <a:p>
            <a:endParaRPr/>
          </a:p>
        </p:txBody>
      </p:sp>
      <p:sp>
        <p:nvSpPr>
          <p:cNvPr id="13" name="Google Shape;13;p40"/>
          <p:cNvSpPr txBox="1">
            <a:spLocks noGrp="1"/>
          </p:cNvSpPr>
          <p:nvPr>
            <p:ph type="dt" idx="10"/>
          </p:nvPr>
        </p:nvSpPr>
        <p:spPr>
          <a:xfrm>
            <a:off x="8218426" y="6446838"/>
            <a:ext cx="2584850" cy="365125"/>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800" b="0" i="0" u="none" strike="noStrike" cap="none">
                <a:solidFill>
                  <a:srgbClr val="FFFFFF"/>
                </a:solidFill>
                <a:latin typeface="Libre Franklin"/>
                <a:ea typeface="Libre Franklin"/>
                <a:cs typeface="Libre Franklin"/>
                <a:sym typeface="Libre Franklin"/>
              </a:defRPr>
            </a:lvl1pPr>
            <a:lvl2pPr marR="0" lvl="1"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2pPr>
            <a:lvl3pPr marR="0" lvl="2"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3pPr>
            <a:lvl4pPr marR="0" lvl="3"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4pPr>
            <a:lvl5pPr marR="0" lvl="4"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5pPr>
            <a:lvl6pPr marR="0" lvl="5"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6pPr>
            <a:lvl7pPr marR="0" lvl="6"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7pPr>
            <a:lvl8pPr marR="0" lvl="7"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8pPr>
            <a:lvl9pPr marR="0" lvl="8"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9pPr>
          </a:lstStyle>
          <a:p>
            <a:endParaRPr/>
          </a:p>
        </p:txBody>
      </p:sp>
      <p:sp>
        <p:nvSpPr>
          <p:cNvPr id="14" name="Google Shape;14;p40"/>
          <p:cNvSpPr txBox="1">
            <a:spLocks noGrp="1"/>
          </p:cNvSpPr>
          <p:nvPr>
            <p:ph type="ftr" idx="11"/>
          </p:nvPr>
        </p:nvSpPr>
        <p:spPr>
          <a:xfrm>
            <a:off x="1097279" y="6446838"/>
            <a:ext cx="6818262"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800" b="0" i="0" u="none" strike="noStrike" cap="none">
                <a:solidFill>
                  <a:srgbClr val="FFFFFF"/>
                </a:solidFill>
                <a:latin typeface="Libre Franklin"/>
                <a:ea typeface="Libre Franklin"/>
                <a:cs typeface="Libre Franklin"/>
                <a:sym typeface="Libre Franklin"/>
              </a:defRPr>
            </a:lvl1pPr>
            <a:lvl2pPr marR="0" lvl="1"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2pPr>
            <a:lvl3pPr marR="0" lvl="2"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3pPr>
            <a:lvl4pPr marR="0" lvl="3"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4pPr>
            <a:lvl5pPr marR="0" lvl="4"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5pPr>
            <a:lvl6pPr marR="0" lvl="5"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6pPr>
            <a:lvl7pPr marR="0" lvl="6"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7pPr>
            <a:lvl8pPr marR="0" lvl="7"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8pPr>
            <a:lvl9pPr marR="0" lvl="8"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9pPr>
          </a:lstStyle>
          <a:p>
            <a:endParaRPr/>
          </a:p>
        </p:txBody>
      </p:sp>
      <p:sp>
        <p:nvSpPr>
          <p:cNvPr id="15" name="Google Shape;15;p40"/>
          <p:cNvSpPr txBox="1">
            <a:spLocks noGrp="1"/>
          </p:cNvSpPr>
          <p:nvPr>
            <p:ph type="sldNum" idx="12"/>
          </p:nvPr>
        </p:nvSpPr>
        <p:spPr>
          <a:xfrm>
            <a:off x="10993582" y="6446838"/>
            <a:ext cx="780010" cy="365125"/>
          </a:xfrm>
          <a:prstGeom prst="rect">
            <a:avLst/>
          </a:prstGeom>
          <a:noFill/>
          <a:ln>
            <a:noFill/>
          </a:ln>
        </p:spPr>
        <p:txBody>
          <a:bodyPr spcFirstLastPara="1" wrap="square" lIns="91425" tIns="45700" rIns="91425" bIns="45700" anchor="ctr" anchorCtr="0">
            <a:noAutofit/>
          </a:bodyPr>
          <a:lstStyle>
            <a:lvl1pPr marL="0" marR="0" lvl="0" indent="0" algn="l" rtl="0">
              <a:spcBef>
                <a:spcPts val="0"/>
              </a:spcBef>
              <a:buNone/>
              <a:defRPr sz="800" b="0" i="0" u="none" strike="noStrike" cap="none">
                <a:solidFill>
                  <a:srgbClr val="FFFFFF"/>
                </a:solidFill>
                <a:latin typeface="Libre Franklin"/>
                <a:ea typeface="Libre Franklin"/>
                <a:cs typeface="Libre Franklin"/>
                <a:sym typeface="Libre Franklin"/>
              </a:defRPr>
            </a:lvl1pPr>
            <a:lvl2pPr marL="0" marR="0" lvl="1" indent="0" algn="l" rtl="0">
              <a:spcBef>
                <a:spcPts val="0"/>
              </a:spcBef>
              <a:buNone/>
              <a:defRPr sz="800" b="0" i="0" u="none" strike="noStrike" cap="none">
                <a:solidFill>
                  <a:srgbClr val="FFFFFF"/>
                </a:solidFill>
                <a:latin typeface="Libre Franklin"/>
                <a:ea typeface="Libre Franklin"/>
                <a:cs typeface="Libre Franklin"/>
                <a:sym typeface="Libre Franklin"/>
              </a:defRPr>
            </a:lvl2pPr>
            <a:lvl3pPr marL="0" marR="0" lvl="2" indent="0" algn="l" rtl="0">
              <a:spcBef>
                <a:spcPts val="0"/>
              </a:spcBef>
              <a:buNone/>
              <a:defRPr sz="800" b="0" i="0" u="none" strike="noStrike" cap="none">
                <a:solidFill>
                  <a:srgbClr val="FFFFFF"/>
                </a:solidFill>
                <a:latin typeface="Libre Franklin"/>
                <a:ea typeface="Libre Franklin"/>
                <a:cs typeface="Libre Franklin"/>
                <a:sym typeface="Libre Franklin"/>
              </a:defRPr>
            </a:lvl3pPr>
            <a:lvl4pPr marL="0" marR="0" lvl="3" indent="0" algn="l" rtl="0">
              <a:spcBef>
                <a:spcPts val="0"/>
              </a:spcBef>
              <a:buNone/>
              <a:defRPr sz="800" b="0" i="0" u="none" strike="noStrike" cap="none">
                <a:solidFill>
                  <a:srgbClr val="FFFFFF"/>
                </a:solidFill>
                <a:latin typeface="Libre Franklin"/>
                <a:ea typeface="Libre Franklin"/>
                <a:cs typeface="Libre Franklin"/>
                <a:sym typeface="Libre Franklin"/>
              </a:defRPr>
            </a:lvl4pPr>
            <a:lvl5pPr marL="0" marR="0" lvl="4" indent="0" algn="l" rtl="0">
              <a:spcBef>
                <a:spcPts val="0"/>
              </a:spcBef>
              <a:buNone/>
              <a:defRPr sz="800" b="0" i="0" u="none" strike="noStrike" cap="none">
                <a:solidFill>
                  <a:srgbClr val="FFFFFF"/>
                </a:solidFill>
                <a:latin typeface="Libre Franklin"/>
                <a:ea typeface="Libre Franklin"/>
                <a:cs typeface="Libre Franklin"/>
                <a:sym typeface="Libre Franklin"/>
              </a:defRPr>
            </a:lvl5pPr>
            <a:lvl6pPr marL="0" marR="0" lvl="5" indent="0" algn="l" rtl="0">
              <a:spcBef>
                <a:spcPts val="0"/>
              </a:spcBef>
              <a:buNone/>
              <a:defRPr sz="800" b="0" i="0" u="none" strike="noStrike" cap="none">
                <a:solidFill>
                  <a:srgbClr val="FFFFFF"/>
                </a:solidFill>
                <a:latin typeface="Libre Franklin"/>
                <a:ea typeface="Libre Franklin"/>
                <a:cs typeface="Libre Franklin"/>
                <a:sym typeface="Libre Franklin"/>
              </a:defRPr>
            </a:lvl6pPr>
            <a:lvl7pPr marL="0" marR="0" lvl="6" indent="0" algn="l" rtl="0">
              <a:spcBef>
                <a:spcPts val="0"/>
              </a:spcBef>
              <a:buNone/>
              <a:defRPr sz="800" b="0" i="0" u="none" strike="noStrike" cap="none">
                <a:solidFill>
                  <a:srgbClr val="FFFFFF"/>
                </a:solidFill>
                <a:latin typeface="Libre Franklin"/>
                <a:ea typeface="Libre Franklin"/>
                <a:cs typeface="Libre Franklin"/>
                <a:sym typeface="Libre Franklin"/>
              </a:defRPr>
            </a:lvl7pPr>
            <a:lvl8pPr marL="0" marR="0" lvl="7" indent="0" algn="l" rtl="0">
              <a:spcBef>
                <a:spcPts val="0"/>
              </a:spcBef>
              <a:buNone/>
              <a:defRPr sz="800" b="0" i="0" u="none" strike="noStrike" cap="none">
                <a:solidFill>
                  <a:srgbClr val="FFFFFF"/>
                </a:solidFill>
                <a:latin typeface="Libre Franklin"/>
                <a:ea typeface="Libre Franklin"/>
                <a:cs typeface="Libre Franklin"/>
                <a:sym typeface="Libre Franklin"/>
              </a:defRPr>
            </a:lvl8pPr>
            <a:lvl9pPr marL="0" marR="0" lvl="8" indent="0" algn="l" rtl="0">
              <a:spcBef>
                <a:spcPts val="0"/>
              </a:spcBef>
              <a:buNone/>
              <a:defRPr sz="800" b="0" i="0" u="none" strike="noStrike" cap="none">
                <a:solidFill>
                  <a:srgbClr val="FFFFFF"/>
                </a:solidFill>
                <a:latin typeface="Libre Franklin"/>
                <a:ea typeface="Libre Franklin"/>
                <a:cs typeface="Libre Franklin"/>
                <a:sym typeface="Libre Franklin"/>
              </a:defRPr>
            </a:lvl9pPr>
          </a:lstStyle>
          <a:p>
            <a:pPr marL="0" lvl="0" indent="0" algn="l" rtl="0">
              <a:spcBef>
                <a:spcPts val="0"/>
              </a:spcBef>
              <a:spcAft>
                <a:spcPts val="0"/>
              </a:spcAft>
              <a:buNone/>
            </a:pPr>
            <a:fld id="{00000000-1234-1234-1234-123412341234}" type="slidenum">
              <a:rPr lang="en-US"/>
              <a:pPr marL="0" lvl="0" indent="0" algn="l" rtl="0">
                <a:spcBef>
                  <a:spcPts val="0"/>
                </a:spcBef>
                <a:spcAft>
                  <a:spcPts val="0"/>
                </a:spcAft>
                <a:buNone/>
              </a:pPr>
              <a:t>‹#›</a:t>
            </a:fld>
            <a:endParaRPr/>
          </a:p>
        </p:txBody>
      </p:sp>
      <p:cxnSp>
        <p:nvCxnSpPr>
          <p:cNvPr id="16" name="Google Shape;16;p40"/>
          <p:cNvCxnSpPr/>
          <p:nvPr/>
        </p:nvCxnSpPr>
        <p:spPr>
          <a:xfrm>
            <a:off x="1193532" y="1897380"/>
            <a:ext cx="9966960" cy="0"/>
          </a:xfrm>
          <a:prstGeom prst="straightConnector1">
            <a:avLst/>
          </a:prstGeom>
          <a:noFill/>
          <a:ln w="12700" cap="flat" cmpd="sng">
            <a:solidFill>
              <a:srgbClr val="3F3F3F"/>
            </a:solidFill>
            <a:prstDash val="solid"/>
            <a:round/>
            <a:headEnd type="none" w="sm" len="sm"/>
            <a:tailEnd type="none" w="sm" len="sm"/>
          </a:ln>
        </p:spPr>
      </p:cxn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 /><Relationship Id="rId2" Type="http://schemas.openxmlformats.org/officeDocument/2006/relationships/notesSlide" Target="../notesSlides/notesSlide1.xml" /><Relationship Id="rId1" Type="http://schemas.openxmlformats.org/officeDocument/2006/relationships/slideLayout" Target="../slideLayouts/slideLayout1.xml" /></Relationships>
</file>

<file path=ppt/slides/_rels/slide10.xml.rels><?xml version="1.0" encoding="UTF-8" standalone="yes"?>
<Relationships xmlns="http://schemas.openxmlformats.org/package/2006/relationships"><Relationship Id="rId8" Type="http://schemas.openxmlformats.org/officeDocument/2006/relationships/hyperlink" Target="https://blog.marketo.com/2014/06/how-predictive-lead-scoring-takes-the-guesswork-out-of-identifying-the-leads-most-likely-to-buy.html" TargetMode="External" /><Relationship Id="rId3" Type="http://schemas.openxmlformats.org/officeDocument/2006/relationships/hyperlink" Target="https://vwo.com/blog/lead-conversion-strategies/" TargetMode="External" /><Relationship Id="rId7" Type="http://schemas.openxmlformats.org/officeDocument/2006/relationships/hyperlink" Target="https://towardsdatascience.com/predictive-lead-scoring-cefd8240778c" TargetMode="External" /><Relationship Id="rId2" Type="http://schemas.openxmlformats.org/officeDocument/2006/relationships/notesSlide" Target="../notesSlides/notesSlide10.xml" /><Relationship Id="rId1" Type="http://schemas.openxmlformats.org/officeDocument/2006/relationships/slideLayout" Target="../slideLayouts/slideLayout3.xml" /><Relationship Id="rId6" Type="http://schemas.openxmlformats.org/officeDocument/2006/relationships/hyperlink" Target="https://www.leadsquared.com/lead-conversion-platform/" TargetMode="External" /><Relationship Id="rId5" Type="http://schemas.openxmlformats.org/officeDocument/2006/relationships/hyperlink" Target="https://www.freshworks.com/crm/solutions/lead-scoring/lead-scoring-model-so-sales-work-on-the-hottest-leads-blog/" TargetMode="External" /><Relationship Id="rId10" Type="http://schemas.openxmlformats.org/officeDocument/2006/relationships/hyperlink" Target="https://www.kaggle.com/amritachatterjee09/lead-scoring-dataset" TargetMode="External" /><Relationship Id="rId4" Type="http://schemas.openxmlformats.org/officeDocument/2006/relationships/hyperlink" Target="https://towardsdatascience.com/maximizing-lead-conversion-and-marketing-effectiveness-through-advanced-analytics-an-automobile-cf190f154a4d" TargetMode="External" /><Relationship Id="rId9" Type="http://schemas.openxmlformats.org/officeDocument/2006/relationships/hyperlink" Target="https://blog.marketo.com/2011/07/lead-scoring-whats-hot-and-whats-not-2.html" TargetMode="External" /></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 /><Relationship Id="rId1" Type="http://schemas.openxmlformats.org/officeDocument/2006/relationships/slideLayout" Target="../slideLayouts/slideLayout3.xml" /></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 /><Relationship Id="rId1" Type="http://schemas.openxmlformats.org/officeDocument/2006/relationships/slideLayout" Target="../slideLayouts/slideLayout3.xml" /></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 /><Relationship Id="rId1" Type="http://schemas.openxmlformats.org/officeDocument/2006/relationships/slideLayout" Target="../slideLayouts/slideLayout3.xml" /></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 /><Relationship Id="rId1" Type="http://schemas.openxmlformats.org/officeDocument/2006/relationships/slideLayout" Target="../slideLayouts/slideLayout3.xml" /></Relationships>
</file>

<file path=ppt/slides/_rels/slide15.xml.rels><?xml version="1.0" encoding="UTF-8" standalone="yes"?>
<Relationships xmlns="http://schemas.openxmlformats.org/package/2006/relationships"><Relationship Id="rId3" Type="http://schemas.openxmlformats.org/officeDocument/2006/relationships/image" Target="../media/image19.png" /><Relationship Id="rId2" Type="http://schemas.openxmlformats.org/officeDocument/2006/relationships/notesSlide" Target="../notesSlides/notesSlide15.xml" /><Relationship Id="rId1" Type="http://schemas.openxmlformats.org/officeDocument/2006/relationships/slideLayout" Target="../slideLayouts/slideLayout3.xml" /></Relationships>
</file>

<file path=ppt/slides/_rels/slide16.xml.rels><?xml version="1.0" encoding="UTF-8" standalone="yes"?>
<Relationships xmlns="http://schemas.openxmlformats.org/package/2006/relationships"><Relationship Id="rId3" Type="http://schemas.openxmlformats.org/officeDocument/2006/relationships/image" Target="../media/image20.png" /><Relationship Id="rId2" Type="http://schemas.openxmlformats.org/officeDocument/2006/relationships/notesSlide" Target="../notesSlides/notesSlide16.xml" /><Relationship Id="rId1" Type="http://schemas.openxmlformats.org/officeDocument/2006/relationships/slideLayout" Target="../slideLayouts/slideLayout3.xml" /></Relationships>
</file>

<file path=ppt/slides/_rels/slide17.xml.rels><?xml version="1.0" encoding="UTF-8" standalone="yes"?>
<Relationships xmlns="http://schemas.openxmlformats.org/package/2006/relationships"><Relationship Id="rId3" Type="http://schemas.openxmlformats.org/officeDocument/2006/relationships/image" Target="../media/image21.png" /><Relationship Id="rId2" Type="http://schemas.openxmlformats.org/officeDocument/2006/relationships/notesSlide" Target="../notesSlides/notesSlide17.xml" /><Relationship Id="rId1" Type="http://schemas.openxmlformats.org/officeDocument/2006/relationships/slideLayout" Target="../slideLayouts/slideLayout3.xml" /></Relationships>
</file>

<file path=ppt/slides/_rels/slide18.xml.rels><?xml version="1.0" encoding="UTF-8" standalone="yes"?>
<Relationships xmlns="http://schemas.openxmlformats.org/package/2006/relationships"><Relationship Id="rId3" Type="http://schemas.openxmlformats.org/officeDocument/2006/relationships/image" Target="../media/image22.png" /><Relationship Id="rId2" Type="http://schemas.openxmlformats.org/officeDocument/2006/relationships/notesSlide" Target="../notesSlides/notesSlide18.xml" /><Relationship Id="rId1" Type="http://schemas.openxmlformats.org/officeDocument/2006/relationships/slideLayout" Target="../slideLayouts/slideLayout3.xml" /></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 /><Relationship Id="rId1" Type="http://schemas.openxmlformats.org/officeDocument/2006/relationships/slideLayout" Target="../slideLayouts/slideLayout3.xml" /></Relationships>
</file>

<file path=ppt/slides/_rels/slide2.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2.xml" /><Relationship Id="rId1" Type="http://schemas.openxmlformats.org/officeDocument/2006/relationships/slideLayout" Target="../slideLayouts/slideLayout2.xml" /></Relationships>
</file>

<file path=ppt/slides/_rels/slide20.xml.rels><?xml version="1.0" encoding="UTF-8" standalone="yes"?>
<Relationships xmlns="http://schemas.openxmlformats.org/package/2006/relationships"><Relationship Id="rId3" Type="http://schemas.openxmlformats.org/officeDocument/2006/relationships/image" Target="../media/image23.png" /><Relationship Id="rId2" Type="http://schemas.openxmlformats.org/officeDocument/2006/relationships/notesSlide" Target="../notesSlides/notesSlide20.xml" /><Relationship Id="rId1" Type="http://schemas.openxmlformats.org/officeDocument/2006/relationships/slideLayout" Target="../slideLayouts/slideLayout3.xml" /></Relationships>
</file>

<file path=ppt/slides/_rels/slide21.xml.rels><?xml version="1.0" encoding="UTF-8" standalone="yes"?>
<Relationships xmlns="http://schemas.openxmlformats.org/package/2006/relationships"><Relationship Id="rId3" Type="http://schemas.openxmlformats.org/officeDocument/2006/relationships/image" Target="../media/image24.png" /><Relationship Id="rId2" Type="http://schemas.openxmlformats.org/officeDocument/2006/relationships/notesSlide" Target="../notesSlides/notesSlide21.xml" /><Relationship Id="rId1" Type="http://schemas.openxmlformats.org/officeDocument/2006/relationships/slideLayout" Target="../slideLayouts/slideLayout3.xml" /></Relationships>
</file>

<file path=ppt/slides/_rels/slide22.xml.rels><?xml version="1.0" encoding="UTF-8" standalone="yes"?>
<Relationships xmlns="http://schemas.openxmlformats.org/package/2006/relationships"><Relationship Id="rId3" Type="http://schemas.openxmlformats.org/officeDocument/2006/relationships/image" Target="../media/image25.png" /><Relationship Id="rId2" Type="http://schemas.openxmlformats.org/officeDocument/2006/relationships/notesSlide" Target="../notesSlides/notesSlide22.xml" /><Relationship Id="rId1" Type="http://schemas.openxmlformats.org/officeDocument/2006/relationships/slideLayout" Target="../slideLayouts/slideLayout3.xml" /></Relationships>
</file>

<file path=ppt/slides/_rels/slide23.xml.rels><?xml version="1.0" encoding="UTF-8" standalone="yes"?>
<Relationships xmlns="http://schemas.openxmlformats.org/package/2006/relationships"><Relationship Id="rId3" Type="http://schemas.openxmlformats.org/officeDocument/2006/relationships/image" Target="../media/image26.png" /><Relationship Id="rId2" Type="http://schemas.openxmlformats.org/officeDocument/2006/relationships/notesSlide" Target="../notesSlides/notesSlide23.xml" /><Relationship Id="rId1" Type="http://schemas.openxmlformats.org/officeDocument/2006/relationships/slideLayout" Target="../slideLayouts/slideLayout3.xml" /></Relationships>
</file>

<file path=ppt/slides/_rels/slide24.xml.rels><?xml version="1.0" encoding="UTF-8" standalone="yes"?>
<Relationships xmlns="http://schemas.openxmlformats.org/package/2006/relationships"><Relationship Id="rId3" Type="http://schemas.openxmlformats.org/officeDocument/2006/relationships/image" Target="../media/image27.png" /><Relationship Id="rId2" Type="http://schemas.openxmlformats.org/officeDocument/2006/relationships/notesSlide" Target="../notesSlides/notesSlide24.xml" /><Relationship Id="rId1" Type="http://schemas.openxmlformats.org/officeDocument/2006/relationships/slideLayout" Target="../slideLayouts/slideLayout3.xml" /></Relationships>
</file>

<file path=ppt/slides/_rels/slide25.xml.rels><?xml version="1.0" encoding="UTF-8" standalone="yes"?>
<Relationships xmlns="http://schemas.openxmlformats.org/package/2006/relationships"><Relationship Id="rId3" Type="http://schemas.openxmlformats.org/officeDocument/2006/relationships/image" Target="../media/image28.png" /><Relationship Id="rId2" Type="http://schemas.openxmlformats.org/officeDocument/2006/relationships/notesSlide" Target="../notesSlides/notesSlide25.xml" /><Relationship Id="rId1" Type="http://schemas.openxmlformats.org/officeDocument/2006/relationships/slideLayout" Target="../slideLayouts/slideLayout3.xml" /></Relationships>
</file>

<file path=ppt/slides/_rels/slide26.xml.rels><?xml version="1.0" encoding="UTF-8" standalone="yes"?>
<Relationships xmlns="http://schemas.openxmlformats.org/package/2006/relationships"><Relationship Id="rId3" Type="http://schemas.openxmlformats.org/officeDocument/2006/relationships/image" Target="../media/image29.png" /><Relationship Id="rId2" Type="http://schemas.openxmlformats.org/officeDocument/2006/relationships/notesSlide" Target="../notesSlides/notesSlide26.xml" /><Relationship Id="rId1" Type="http://schemas.openxmlformats.org/officeDocument/2006/relationships/slideLayout" Target="../slideLayouts/slideLayout3.xml" /></Relationships>
</file>

<file path=ppt/slides/_rels/slide27.xml.rels><?xml version="1.0" encoding="UTF-8" standalone="yes"?>
<Relationships xmlns="http://schemas.openxmlformats.org/package/2006/relationships"><Relationship Id="rId3" Type="http://schemas.openxmlformats.org/officeDocument/2006/relationships/image" Target="../media/image30.png" /><Relationship Id="rId2" Type="http://schemas.openxmlformats.org/officeDocument/2006/relationships/notesSlide" Target="../notesSlides/notesSlide27.xml" /><Relationship Id="rId1" Type="http://schemas.openxmlformats.org/officeDocument/2006/relationships/slideLayout" Target="../slideLayouts/slideLayout3.xml" /></Relationships>
</file>

<file path=ppt/slides/_rels/slide28.xml.rels><?xml version="1.0" encoding="UTF-8" standalone="yes"?>
<Relationships xmlns="http://schemas.openxmlformats.org/package/2006/relationships"><Relationship Id="rId3" Type="http://schemas.openxmlformats.org/officeDocument/2006/relationships/image" Target="../media/image31.png" /><Relationship Id="rId2" Type="http://schemas.openxmlformats.org/officeDocument/2006/relationships/notesSlide" Target="../notesSlides/notesSlide28.xml" /><Relationship Id="rId1" Type="http://schemas.openxmlformats.org/officeDocument/2006/relationships/slideLayout" Target="../slideLayouts/slideLayout3.xml" /></Relationships>
</file>

<file path=ppt/slides/_rels/slide29.xml.rels><?xml version="1.0" encoding="UTF-8" standalone="yes"?>
<Relationships xmlns="http://schemas.openxmlformats.org/package/2006/relationships"><Relationship Id="rId3" Type="http://schemas.openxmlformats.org/officeDocument/2006/relationships/image" Target="../media/image32.png" /><Relationship Id="rId2" Type="http://schemas.openxmlformats.org/officeDocument/2006/relationships/notesSlide" Target="../notesSlides/notesSlide29.xml" /><Relationship Id="rId1" Type="http://schemas.openxmlformats.org/officeDocument/2006/relationships/slideLayout" Target="../slideLayouts/slideLayout3.xml" /></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 /><Relationship Id="rId1" Type="http://schemas.openxmlformats.org/officeDocument/2006/relationships/slideLayout" Target="../slideLayouts/slideLayout3.xml" /></Relationships>
</file>

<file path=ppt/slides/_rels/slide30.xml.rels><?xml version="1.0" encoding="UTF-8" standalone="yes"?>
<Relationships xmlns="http://schemas.openxmlformats.org/package/2006/relationships"><Relationship Id="rId8" Type="http://schemas.openxmlformats.org/officeDocument/2006/relationships/image" Target="../media/image38.png" /><Relationship Id="rId3" Type="http://schemas.openxmlformats.org/officeDocument/2006/relationships/image" Target="../media/image33.png" /><Relationship Id="rId7" Type="http://schemas.openxmlformats.org/officeDocument/2006/relationships/image" Target="../media/image37.png" /><Relationship Id="rId2" Type="http://schemas.openxmlformats.org/officeDocument/2006/relationships/notesSlide" Target="../notesSlides/notesSlide30.xml" /><Relationship Id="rId1" Type="http://schemas.openxmlformats.org/officeDocument/2006/relationships/slideLayout" Target="../slideLayouts/slideLayout3.xml" /><Relationship Id="rId6" Type="http://schemas.openxmlformats.org/officeDocument/2006/relationships/image" Target="../media/image36.png" /><Relationship Id="rId5" Type="http://schemas.openxmlformats.org/officeDocument/2006/relationships/image" Target="../media/image35.png" /><Relationship Id="rId4" Type="http://schemas.openxmlformats.org/officeDocument/2006/relationships/image" Target="../media/image34.png" /></Relationships>
</file>

<file path=ppt/slides/_rels/slide31.xml.rels><?xml version="1.0" encoding="UTF-8" standalone="yes"?>
<Relationships xmlns="http://schemas.openxmlformats.org/package/2006/relationships"><Relationship Id="rId3" Type="http://schemas.openxmlformats.org/officeDocument/2006/relationships/image" Target="../media/image39.png" /><Relationship Id="rId2" Type="http://schemas.openxmlformats.org/officeDocument/2006/relationships/notesSlide" Target="../notesSlides/notesSlide31.xml" /><Relationship Id="rId1" Type="http://schemas.openxmlformats.org/officeDocument/2006/relationships/slideLayout" Target="../slideLayouts/slideLayout3.xml" /></Relationships>
</file>

<file path=ppt/slides/_rels/slide32.xml.rels><?xml version="1.0" encoding="UTF-8" standalone="yes"?>
<Relationships xmlns="http://schemas.openxmlformats.org/package/2006/relationships"><Relationship Id="rId3" Type="http://schemas.openxmlformats.org/officeDocument/2006/relationships/image" Target="../media/image40.png" /><Relationship Id="rId2" Type="http://schemas.openxmlformats.org/officeDocument/2006/relationships/notesSlide" Target="../notesSlides/notesSlide32.xml" /><Relationship Id="rId1" Type="http://schemas.openxmlformats.org/officeDocument/2006/relationships/slideLayout" Target="../slideLayouts/slideLayout3.xml" /></Relationships>
</file>

<file path=ppt/slides/_rels/slide33.xml.rels><?xml version="1.0" encoding="UTF-8" standalone="yes"?>
<Relationships xmlns="http://schemas.openxmlformats.org/package/2006/relationships"><Relationship Id="rId3" Type="http://schemas.openxmlformats.org/officeDocument/2006/relationships/image" Target="../media/image41.png" /><Relationship Id="rId2" Type="http://schemas.openxmlformats.org/officeDocument/2006/relationships/notesSlide" Target="../notesSlides/notesSlide33.xml" /><Relationship Id="rId1" Type="http://schemas.openxmlformats.org/officeDocument/2006/relationships/slideLayout" Target="../slideLayouts/slideLayout3.xml" /></Relationships>
</file>

<file path=ppt/slides/_rels/slide34.xml.rels><?xml version="1.0" encoding="UTF-8" standalone="yes"?>
<Relationships xmlns="http://schemas.openxmlformats.org/package/2006/relationships"><Relationship Id="rId3" Type="http://schemas.openxmlformats.org/officeDocument/2006/relationships/image" Target="../media/image42.png" /><Relationship Id="rId2" Type="http://schemas.openxmlformats.org/officeDocument/2006/relationships/notesSlide" Target="../notesSlides/notesSlide34.xml" /><Relationship Id="rId1" Type="http://schemas.openxmlformats.org/officeDocument/2006/relationships/slideLayout" Target="../slideLayouts/slideLayout3.xml" /></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 /><Relationship Id="rId1" Type="http://schemas.openxmlformats.org/officeDocument/2006/relationships/slideLayout" Target="../slideLayouts/slideLayout3.xml" /></Relationships>
</file>

<file path=ppt/slides/_rels/slide36.xml.rels><?xml version="1.0" encoding="UTF-8" standalone="yes"?>
<Relationships xmlns="http://schemas.openxmlformats.org/package/2006/relationships"><Relationship Id="rId3" Type="http://schemas.openxmlformats.org/officeDocument/2006/relationships/image" Target="../media/image43.png" /><Relationship Id="rId2" Type="http://schemas.openxmlformats.org/officeDocument/2006/relationships/notesSlide" Target="../notesSlides/notesSlide36.xml" /><Relationship Id="rId1" Type="http://schemas.openxmlformats.org/officeDocument/2006/relationships/slideLayout" Target="../slideLayouts/slideLayout3.xml" /></Relationships>
</file>

<file path=ppt/slides/_rels/slide37.xml.rels><?xml version="1.0" encoding="UTF-8" standalone="yes"?>
<Relationships xmlns="http://schemas.openxmlformats.org/package/2006/relationships"><Relationship Id="rId3" Type="http://schemas.openxmlformats.org/officeDocument/2006/relationships/image" Target="../media/image44.png" /><Relationship Id="rId2" Type="http://schemas.openxmlformats.org/officeDocument/2006/relationships/notesSlide" Target="../notesSlides/notesSlide37.xml" /><Relationship Id="rId1" Type="http://schemas.openxmlformats.org/officeDocument/2006/relationships/slideLayout" Target="../slideLayouts/slideLayout3.xml" /></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 /></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 /></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 /><Relationship Id="rId1" Type="http://schemas.openxmlformats.org/officeDocument/2006/relationships/slideLayout" Target="../slideLayouts/slideLayout3.xml" /></Relationships>
</file>

<file path=ppt/slides/_rels/slide40.xml.rels><?xml version="1.0" encoding="UTF-8" standalone="yes"?>
<Relationships xmlns="http://schemas.openxmlformats.org/package/2006/relationships"><Relationship Id="rId2" Type="http://schemas.openxmlformats.org/officeDocument/2006/relationships/image" Target="../media/image45.png" /><Relationship Id="rId1" Type="http://schemas.openxmlformats.org/officeDocument/2006/relationships/slideLayout" Target="../slideLayouts/slideLayout3.xml" /></Relationships>
</file>

<file path=ppt/slides/_rels/slide41.xml.rels><?xml version="1.0" encoding="UTF-8" standalone="yes"?>
<Relationships xmlns="http://schemas.openxmlformats.org/package/2006/relationships"><Relationship Id="rId2" Type="http://schemas.openxmlformats.org/officeDocument/2006/relationships/image" Target="../media/image46.png" /><Relationship Id="rId1" Type="http://schemas.openxmlformats.org/officeDocument/2006/relationships/slideLayout" Target="../slideLayouts/slideLayout3.xml" /></Relationships>
</file>

<file path=ppt/slides/_rels/slide42.xml.rels><?xml version="1.0" encoding="UTF-8" standalone="yes"?>
<Relationships xmlns="http://schemas.openxmlformats.org/package/2006/relationships"><Relationship Id="rId3" Type="http://schemas.openxmlformats.org/officeDocument/2006/relationships/image" Target="../media/image48.png" /><Relationship Id="rId2" Type="http://schemas.openxmlformats.org/officeDocument/2006/relationships/image" Target="../media/image47.png" /><Relationship Id="rId1" Type="http://schemas.openxmlformats.org/officeDocument/2006/relationships/slideLayout" Target="../slideLayouts/slideLayout3.xml" /><Relationship Id="rId6" Type="http://schemas.openxmlformats.org/officeDocument/2006/relationships/image" Target="../media/image51.png" /><Relationship Id="rId5" Type="http://schemas.openxmlformats.org/officeDocument/2006/relationships/image" Target="../media/image50.png" /><Relationship Id="rId4" Type="http://schemas.openxmlformats.org/officeDocument/2006/relationships/image" Target="../media/image49.png" /></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8.xml" /><Relationship Id="rId1" Type="http://schemas.openxmlformats.org/officeDocument/2006/relationships/slideLayout" Target="../slideLayouts/slideLayout3.xml" /></Relationships>
</file>

<file path=ppt/slides/_rels/slide5.xml.rels><?xml version="1.0" encoding="UTF-8" standalone="yes"?>
<Relationships xmlns="http://schemas.openxmlformats.org/package/2006/relationships"><Relationship Id="rId8" Type="http://schemas.openxmlformats.org/officeDocument/2006/relationships/image" Target="../media/image8.png" /><Relationship Id="rId3" Type="http://schemas.openxmlformats.org/officeDocument/2006/relationships/image" Target="../media/image3.png" /><Relationship Id="rId7" Type="http://schemas.openxmlformats.org/officeDocument/2006/relationships/image" Target="../media/image7.png" /><Relationship Id="rId2" Type="http://schemas.openxmlformats.org/officeDocument/2006/relationships/notesSlide" Target="../notesSlides/notesSlide5.xml" /><Relationship Id="rId1" Type="http://schemas.openxmlformats.org/officeDocument/2006/relationships/slideLayout" Target="../slideLayouts/slideLayout3.xml" /><Relationship Id="rId6" Type="http://schemas.openxmlformats.org/officeDocument/2006/relationships/image" Target="../media/image6.png" /><Relationship Id="rId5" Type="http://schemas.openxmlformats.org/officeDocument/2006/relationships/image" Target="../media/image5.png" /><Relationship Id="rId10" Type="http://schemas.openxmlformats.org/officeDocument/2006/relationships/image" Target="../media/image10.png" /><Relationship Id="rId4" Type="http://schemas.openxmlformats.org/officeDocument/2006/relationships/image" Target="../media/image4.png" /><Relationship Id="rId9" Type="http://schemas.openxmlformats.org/officeDocument/2006/relationships/image" Target="../media/image9.png" /></Relationships>
</file>

<file path=ppt/slides/_rels/slide6.xml.rels><?xml version="1.0" encoding="UTF-8" standalone="yes"?>
<Relationships xmlns="http://schemas.openxmlformats.org/package/2006/relationships"><Relationship Id="rId3" Type="http://schemas.openxmlformats.org/officeDocument/2006/relationships/image" Target="../media/image11.png" /><Relationship Id="rId2" Type="http://schemas.openxmlformats.org/officeDocument/2006/relationships/notesSlide" Target="../notesSlides/notesSlide6.xml" /><Relationship Id="rId1" Type="http://schemas.openxmlformats.org/officeDocument/2006/relationships/slideLayout" Target="../slideLayouts/slideLayout3.xml" /></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 /><Relationship Id="rId1" Type="http://schemas.openxmlformats.org/officeDocument/2006/relationships/slideLayout" Target="../slideLayouts/slideLayout3.xml" /></Relationships>
</file>

<file path=ppt/slides/_rels/slide8.xml.rels><?xml version="1.0" encoding="UTF-8" standalone="yes"?>
<Relationships xmlns="http://schemas.openxmlformats.org/package/2006/relationships"><Relationship Id="rId8" Type="http://schemas.openxmlformats.org/officeDocument/2006/relationships/image" Target="../media/image17.png" /><Relationship Id="rId3" Type="http://schemas.openxmlformats.org/officeDocument/2006/relationships/image" Target="../media/image12.png" /><Relationship Id="rId7" Type="http://schemas.openxmlformats.org/officeDocument/2006/relationships/image" Target="../media/image16.png" /><Relationship Id="rId2" Type="http://schemas.openxmlformats.org/officeDocument/2006/relationships/notesSlide" Target="../notesSlides/notesSlide8.xml" /><Relationship Id="rId1" Type="http://schemas.openxmlformats.org/officeDocument/2006/relationships/slideLayout" Target="../slideLayouts/slideLayout3.xml" /><Relationship Id="rId6" Type="http://schemas.openxmlformats.org/officeDocument/2006/relationships/image" Target="../media/image15.png" /><Relationship Id="rId5" Type="http://schemas.openxmlformats.org/officeDocument/2006/relationships/image" Target="../media/image14.png" /><Relationship Id="rId4" Type="http://schemas.openxmlformats.org/officeDocument/2006/relationships/image" Target="../media/image13.png" /></Relationships>
</file>

<file path=ppt/slides/_rels/slide9.xml.rels><?xml version="1.0" encoding="UTF-8" standalone="yes"?>
<Relationships xmlns="http://schemas.openxmlformats.org/package/2006/relationships"><Relationship Id="rId3" Type="http://schemas.openxmlformats.org/officeDocument/2006/relationships/image" Target="../media/image18.png" /><Relationship Id="rId2" Type="http://schemas.openxmlformats.org/officeDocument/2006/relationships/notesSlide" Target="../notesSlides/notesSlide9.xml" /><Relationship Id="rId1" Type="http://schemas.openxmlformats.org/officeDocument/2006/relationships/slideLayout" Target="../slideLayouts/slideLayout3.xml" /></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BE9E7"/>
        </a:solidFill>
        <a:effectLst/>
      </p:bgPr>
    </p:bg>
    <p:spTree>
      <p:nvGrpSpPr>
        <p:cNvPr id="1" name="Shape 97"/>
        <p:cNvGrpSpPr/>
        <p:nvPr/>
      </p:nvGrpSpPr>
      <p:grpSpPr>
        <a:xfrm>
          <a:off x="0" y="0"/>
          <a:ext cx="0" cy="0"/>
          <a:chOff x="0" y="0"/>
          <a:chExt cx="0" cy="0"/>
        </a:xfrm>
      </p:grpSpPr>
      <p:sp>
        <p:nvSpPr>
          <p:cNvPr id="98" name="Google Shape;98;p1"/>
          <p:cNvSpPr/>
          <p:nvPr/>
        </p:nvSpPr>
        <p:spPr>
          <a:xfrm>
            <a:off x="0" y="1"/>
            <a:ext cx="12192000" cy="6857999"/>
          </a:xfrm>
          <a:prstGeom prst="rect">
            <a:avLst/>
          </a:prstGeom>
          <a:solidFill>
            <a:srgbClr val="EBE9E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Libre Franklin"/>
              <a:ea typeface="Libre Franklin"/>
              <a:cs typeface="Libre Franklin"/>
              <a:sym typeface="Libre Franklin"/>
            </a:endParaRPr>
          </a:p>
        </p:txBody>
      </p:sp>
      <p:sp>
        <p:nvSpPr>
          <p:cNvPr id="99" name="Google Shape;99;p1"/>
          <p:cNvSpPr txBox="1">
            <a:spLocks noGrp="1"/>
          </p:cNvSpPr>
          <p:nvPr>
            <p:ph type="ctrTitle"/>
          </p:nvPr>
        </p:nvSpPr>
        <p:spPr>
          <a:xfrm>
            <a:off x="7757745" y="5560172"/>
            <a:ext cx="5636107" cy="1297827"/>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rgbClr val="262626"/>
              </a:buClr>
              <a:buSzPts val="8000"/>
              <a:buFont typeface="Bookman Old Style"/>
              <a:buNone/>
            </a:pPr>
            <a:r>
              <a:rPr lang="en-US" sz="8000" b="1"/>
              <a:t>X – </a:t>
            </a:r>
            <a:r>
              <a:rPr lang="en-US" b="1"/>
              <a:t>E</a:t>
            </a:r>
            <a:r>
              <a:rPr lang="en-US" sz="8000" b="1"/>
              <a:t>du </a:t>
            </a:r>
            <a:endParaRPr sz="8000"/>
          </a:p>
        </p:txBody>
      </p:sp>
      <p:sp>
        <p:nvSpPr>
          <p:cNvPr id="100" name="Google Shape;100;p1"/>
          <p:cNvSpPr txBox="1">
            <a:spLocks noGrp="1"/>
          </p:cNvSpPr>
          <p:nvPr>
            <p:ph type="subTitle" idx="1"/>
          </p:nvPr>
        </p:nvSpPr>
        <p:spPr>
          <a:xfrm>
            <a:off x="5111133" y="1186743"/>
            <a:ext cx="6269347" cy="1488357"/>
          </a:xfrm>
          <a:prstGeom prst="rect">
            <a:avLst/>
          </a:prstGeom>
          <a:noFill/>
          <a:ln>
            <a:noFill/>
          </a:ln>
        </p:spPr>
        <p:txBody>
          <a:bodyPr spcFirstLastPara="1" wrap="square" lIns="91425" tIns="45700" rIns="91425" bIns="45700" anchor="t" anchorCtr="0">
            <a:noAutofit/>
          </a:bodyPr>
          <a:lstStyle/>
          <a:p>
            <a:pPr marL="0" lvl="0" indent="0" algn="l" rtl="0">
              <a:lnSpc>
                <a:spcPct val="110000"/>
              </a:lnSpc>
              <a:spcBef>
                <a:spcPts val="0"/>
              </a:spcBef>
              <a:spcAft>
                <a:spcPts val="0"/>
              </a:spcAft>
              <a:buSzPts val="4400"/>
              <a:buNone/>
            </a:pPr>
            <a:r>
              <a:rPr lang="en-US" sz="4400" b="1">
                <a:solidFill>
                  <a:srgbClr val="000000"/>
                </a:solidFill>
                <a:latin typeface="Calibri"/>
                <a:ea typeface="Calibri"/>
                <a:cs typeface="Calibri"/>
                <a:sym typeface="Calibri"/>
              </a:rPr>
              <a:t>PREDICTING </a:t>
            </a:r>
            <a:endParaRPr/>
          </a:p>
          <a:p>
            <a:pPr marL="0" lvl="0" indent="0" algn="l" rtl="0">
              <a:lnSpc>
                <a:spcPct val="110000"/>
              </a:lnSpc>
              <a:spcBef>
                <a:spcPts val="1400"/>
              </a:spcBef>
              <a:spcAft>
                <a:spcPts val="0"/>
              </a:spcAft>
              <a:buSzPts val="4400"/>
              <a:buNone/>
            </a:pPr>
            <a:r>
              <a:rPr lang="en-US" sz="4400" b="1" u="sng">
                <a:solidFill>
                  <a:srgbClr val="000000"/>
                </a:solidFill>
                <a:latin typeface="Calibri"/>
                <a:ea typeface="Calibri"/>
                <a:cs typeface="Calibri"/>
                <a:sym typeface="Calibri"/>
              </a:rPr>
              <a:t>‘HOT LEADS’ </a:t>
            </a:r>
            <a:endParaRPr/>
          </a:p>
          <a:p>
            <a:pPr marL="0" lvl="0" indent="0" algn="l" rtl="0">
              <a:lnSpc>
                <a:spcPct val="110000"/>
              </a:lnSpc>
              <a:spcBef>
                <a:spcPts val="1400"/>
              </a:spcBef>
              <a:spcAft>
                <a:spcPts val="0"/>
              </a:spcAft>
              <a:buSzPts val="4400"/>
              <a:buNone/>
            </a:pPr>
            <a:r>
              <a:rPr lang="en-US" sz="4400" b="1">
                <a:solidFill>
                  <a:srgbClr val="000000"/>
                </a:solidFill>
                <a:latin typeface="Calibri"/>
                <a:ea typeface="Calibri"/>
                <a:cs typeface="Calibri"/>
                <a:sym typeface="Calibri"/>
              </a:rPr>
              <a:t>FOR X-EDU COMPANY</a:t>
            </a:r>
            <a:endParaRPr sz="4400" b="1"/>
          </a:p>
        </p:txBody>
      </p:sp>
      <p:pic>
        <p:nvPicPr>
          <p:cNvPr id="101" name="Google Shape;101;p1" descr="A picture containing building, sitting, bench, side&#10;&#10;Description automatically generated"/>
          <p:cNvPicPr preferRelativeResize="0"/>
          <p:nvPr/>
        </p:nvPicPr>
        <p:blipFill rotWithShape="1">
          <a:blip r:embed="rId3">
            <a:alphaModFix/>
          </a:blip>
          <a:srcRect/>
          <a:stretch/>
        </p:blipFill>
        <p:spPr>
          <a:xfrm>
            <a:off x="-1" y="1"/>
            <a:ext cx="4635315" cy="6857999"/>
          </a:xfrm>
          <a:prstGeom prst="rect">
            <a:avLst/>
          </a:prstGeom>
          <a:noFill/>
          <a:ln>
            <a:noFill/>
          </a:ln>
        </p:spPr>
      </p:pic>
      <p:cxnSp>
        <p:nvCxnSpPr>
          <p:cNvPr id="102" name="Google Shape;102;p1"/>
          <p:cNvCxnSpPr/>
          <p:nvPr/>
        </p:nvCxnSpPr>
        <p:spPr>
          <a:xfrm>
            <a:off x="5427754" y="4498925"/>
            <a:ext cx="5636107" cy="0"/>
          </a:xfrm>
          <a:prstGeom prst="straightConnector1">
            <a:avLst/>
          </a:prstGeom>
          <a:noFill/>
          <a:ln w="12700" cap="flat" cmpd="sng">
            <a:solidFill>
              <a:srgbClr val="3F3F3F"/>
            </a:solidFill>
            <a:prstDash val="solid"/>
            <a:round/>
            <a:headEnd type="none" w="sm" len="sm"/>
            <a:tailEnd type="none" w="sm" len="sm"/>
          </a:ln>
        </p:spPr>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EBE9E7"/>
        </a:solidFill>
        <a:effectLst/>
      </p:bgPr>
    </p:bg>
    <p:spTree>
      <p:nvGrpSpPr>
        <p:cNvPr id="1" name="Shape 169"/>
        <p:cNvGrpSpPr/>
        <p:nvPr/>
      </p:nvGrpSpPr>
      <p:grpSpPr>
        <a:xfrm>
          <a:off x="0" y="0"/>
          <a:ext cx="0" cy="0"/>
          <a:chOff x="0" y="0"/>
          <a:chExt cx="0" cy="0"/>
        </a:xfrm>
      </p:grpSpPr>
      <p:sp>
        <p:nvSpPr>
          <p:cNvPr id="170" name="Google Shape;170;p10"/>
          <p:cNvSpPr/>
          <p:nvPr/>
        </p:nvSpPr>
        <p:spPr>
          <a:xfrm>
            <a:off x="904875" y="3499033"/>
            <a:ext cx="9982200" cy="2730316"/>
          </a:xfrm>
          <a:prstGeom prst="roundRect">
            <a:avLst>
              <a:gd name="adj" fmla="val 16667"/>
            </a:avLst>
          </a:prstGeom>
          <a:solidFill>
            <a:srgbClr val="EBE9E7"/>
          </a:solidFill>
          <a:ln w="15875" cap="flat" cmpd="sng">
            <a:solidFill>
              <a:srgbClr val="717A85"/>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15000"/>
              </a:lnSpc>
              <a:spcBef>
                <a:spcPts val="0"/>
              </a:spcBef>
              <a:spcAft>
                <a:spcPts val="0"/>
              </a:spcAft>
              <a:buNone/>
            </a:pPr>
            <a:r>
              <a:rPr lang="en-US" sz="1800" b="1" u="sng">
                <a:solidFill>
                  <a:srgbClr val="353744"/>
                </a:solidFill>
                <a:latin typeface="Bookman Old Style"/>
                <a:ea typeface="Bookman Old Style"/>
                <a:cs typeface="Bookman Old Style"/>
                <a:sym typeface="Bookman Old Style"/>
              </a:rPr>
              <a:t>References </a:t>
            </a:r>
            <a:endParaRPr/>
          </a:p>
          <a:p>
            <a:pPr marL="0" marR="0" lvl="0" indent="0" algn="l" rtl="0">
              <a:lnSpc>
                <a:spcPct val="115000"/>
              </a:lnSpc>
              <a:spcBef>
                <a:spcPts val="2400"/>
              </a:spcBef>
              <a:spcAft>
                <a:spcPts val="0"/>
              </a:spcAft>
              <a:buNone/>
            </a:pPr>
            <a:r>
              <a:rPr lang="en-US" sz="1000" b="1">
                <a:solidFill>
                  <a:srgbClr val="353744"/>
                </a:solidFill>
                <a:latin typeface="Bookman Old Style"/>
                <a:ea typeface="Bookman Old Style"/>
                <a:cs typeface="Bookman Old Style"/>
                <a:sym typeface="Bookman Old Style"/>
              </a:rPr>
              <a:t>          </a:t>
            </a:r>
            <a:r>
              <a:rPr lang="en-US" sz="1000">
                <a:solidFill>
                  <a:srgbClr val="353744"/>
                </a:solidFill>
                <a:latin typeface="Arial"/>
                <a:ea typeface="Arial"/>
                <a:cs typeface="Arial"/>
                <a:sym typeface="Arial"/>
              </a:rPr>
              <a:t>The References are blogs, articles or social media news explaining the importance of the projects:</a:t>
            </a:r>
            <a:endParaRPr sz="900" u="sng">
              <a:solidFill>
                <a:srgbClr val="0070C0"/>
              </a:solidFill>
              <a:latin typeface="Arial"/>
              <a:ea typeface="Arial"/>
              <a:cs typeface="Arial"/>
              <a:sym typeface="Arial"/>
              <a:hlinkClick r:id="rId3">
                <a:extLst>
                  <a:ext uri="{A12FA001-AC4F-418D-AE19-62706E023703}">
                    <ahyp:hlinkClr xmlns:ahyp="http://schemas.microsoft.com/office/drawing/2018/hyperlinkcolor" val="tx"/>
                  </a:ext>
                </a:extLst>
              </a:hlinkClick>
            </a:endParaRPr>
          </a:p>
          <a:p>
            <a:pPr marL="457200" marR="0" lvl="0" indent="0" algn="just" rtl="0">
              <a:lnSpc>
                <a:spcPct val="115000"/>
              </a:lnSpc>
              <a:spcBef>
                <a:spcPts val="0"/>
              </a:spcBef>
              <a:spcAft>
                <a:spcPts val="0"/>
              </a:spcAft>
              <a:buNone/>
            </a:pPr>
            <a:r>
              <a:rPr lang="en-US" sz="1000" u="sng">
                <a:solidFill>
                  <a:srgbClr val="0070C0"/>
                </a:solidFill>
                <a:latin typeface="Arial"/>
                <a:ea typeface="Arial"/>
                <a:cs typeface="Arial"/>
                <a:sym typeface="Arial"/>
                <a:hlinkClick r:id="rId3">
                  <a:extLst>
                    <a:ext uri="{A12FA001-AC4F-418D-AE19-62706E023703}">
                      <ahyp:hlinkClr xmlns:ahyp="http://schemas.microsoft.com/office/drawing/2018/hyperlinkcolor" val="tx"/>
                    </a:ext>
                  </a:extLst>
                </a:hlinkClick>
              </a:rPr>
              <a:t>https://vwo.com/blog/lead-conversion-strategies/</a:t>
            </a:r>
            <a:r>
              <a:rPr lang="en-US" sz="1000">
                <a:solidFill>
                  <a:srgbClr val="0070C0"/>
                </a:solidFill>
                <a:latin typeface="Arial"/>
                <a:ea typeface="Arial"/>
                <a:cs typeface="Arial"/>
                <a:sym typeface="Arial"/>
              </a:rPr>
              <a:t> -</a:t>
            </a:r>
            <a:endParaRPr/>
          </a:p>
          <a:p>
            <a:pPr marL="457200" marR="0" lvl="0" indent="0" algn="just" rtl="0">
              <a:lnSpc>
                <a:spcPct val="115000"/>
              </a:lnSpc>
              <a:spcBef>
                <a:spcPts val="800"/>
              </a:spcBef>
              <a:spcAft>
                <a:spcPts val="0"/>
              </a:spcAft>
              <a:buNone/>
            </a:pPr>
            <a:r>
              <a:rPr lang="en-US" sz="1000" u="sng">
                <a:solidFill>
                  <a:srgbClr val="0070C0"/>
                </a:solidFill>
                <a:latin typeface="Arial"/>
                <a:ea typeface="Arial"/>
                <a:cs typeface="Arial"/>
                <a:sym typeface="Arial"/>
                <a:hlinkClick r:id="rId4">
                  <a:extLst>
                    <a:ext uri="{A12FA001-AC4F-418D-AE19-62706E023703}">
                      <ahyp:hlinkClr xmlns:ahyp="http://schemas.microsoft.com/office/drawing/2018/hyperlinkcolor" val="tx"/>
                    </a:ext>
                  </a:extLst>
                </a:hlinkClick>
              </a:rPr>
              <a:t>https://towardsdatascience.com/maximizing-lead-conversion-and-marketing-effectiveness-through-advanced-analytics-an-automobile-cf190f154a4d</a:t>
            </a:r>
            <a:endParaRPr sz="1000">
              <a:solidFill>
                <a:srgbClr val="0070C0"/>
              </a:solidFill>
              <a:latin typeface="Arial"/>
              <a:ea typeface="Arial"/>
              <a:cs typeface="Arial"/>
              <a:sym typeface="Arial"/>
            </a:endParaRPr>
          </a:p>
          <a:p>
            <a:pPr marL="457200" marR="0" lvl="0" indent="0" algn="just" rtl="0">
              <a:lnSpc>
                <a:spcPct val="115000"/>
              </a:lnSpc>
              <a:spcBef>
                <a:spcPts val="800"/>
              </a:spcBef>
              <a:spcAft>
                <a:spcPts val="0"/>
              </a:spcAft>
              <a:buNone/>
            </a:pPr>
            <a:r>
              <a:rPr lang="en-US" sz="1000" u="sng">
                <a:solidFill>
                  <a:srgbClr val="0070C0"/>
                </a:solidFill>
                <a:latin typeface="Arial"/>
                <a:ea typeface="Arial"/>
                <a:cs typeface="Arial"/>
                <a:sym typeface="Arial"/>
                <a:hlinkClick r:id="rId5">
                  <a:extLst>
                    <a:ext uri="{A12FA001-AC4F-418D-AE19-62706E023703}">
                      <ahyp:hlinkClr xmlns:ahyp="http://schemas.microsoft.com/office/drawing/2018/hyperlinkcolor" val="tx"/>
                    </a:ext>
                  </a:extLst>
                </a:hlinkClick>
              </a:rPr>
              <a:t>https://www.freshworks.com/crm/solutions/lead-scoring/lead-scoring-model-so-sales-work-on-the-hottest-leads-blog/</a:t>
            </a:r>
            <a:endParaRPr sz="1000">
              <a:solidFill>
                <a:srgbClr val="0070C0"/>
              </a:solidFill>
              <a:latin typeface="Arial"/>
              <a:ea typeface="Arial"/>
              <a:cs typeface="Arial"/>
              <a:sym typeface="Arial"/>
            </a:endParaRPr>
          </a:p>
          <a:p>
            <a:pPr marL="457200" marR="0" lvl="0" indent="0" algn="just" rtl="0">
              <a:lnSpc>
                <a:spcPct val="115000"/>
              </a:lnSpc>
              <a:spcBef>
                <a:spcPts val="800"/>
              </a:spcBef>
              <a:spcAft>
                <a:spcPts val="0"/>
              </a:spcAft>
              <a:buNone/>
            </a:pPr>
            <a:r>
              <a:rPr lang="en-US" sz="1000" u="sng">
                <a:solidFill>
                  <a:srgbClr val="0070C0"/>
                </a:solidFill>
                <a:latin typeface="Arial"/>
                <a:ea typeface="Arial"/>
                <a:cs typeface="Arial"/>
                <a:sym typeface="Arial"/>
                <a:hlinkClick r:id="rId6">
                  <a:extLst>
                    <a:ext uri="{A12FA001-AC4F-418D-AE19-62706E023703}">
                      <ahyp:hlinkClr xmlns:ahyp="http://schemas.microsoft.com/office/drawing/2018/hyperlinkcolor" val="tx"/>
                    </a:ext>
                  </a:extLst>
                </a:hlinkClick>
              </a:rPr>
              <a:t>https://www.leadsquared.com/lead-conversion-platform/</a:t>
            </a:r>
            <a:endParaRPr sz="1000">
              <a:solidFill>
                <a:srgbClr val="0070C0"/>
              </a:solidFill>
              <a:latin typeface="Arial"/>
              <a:ea typeface="Arial"/>
              <a:cs typeface="Arial"/>
              <a:sym typeface="Arial"/>
            </a:endParaRPr>
          </a:p>
          <a:p>
            <a:pPr marL="457200" marR="0" lvl="0" indent="0" algn="just" rtl="0">
              <a:lnSpc>
                <a:spcPct val="115000"/>
              </a:lnSpc>
              <a:spcBef>
                <a:spcPts val="800"/>
              </a:spcBef>
              <a:spcAft>
                <a:spcPts val="0"/>
              </a:spcAft>
              <a:buNone/>
            </a:pPr>
            <a:r>
              <a:rPr lang="en-US" sz="1000" u="sng">
                <a:solidFill>
                  <a:srgbClr val="0070C0"/>
                </a:solidFill>
                <a:latin typeface="Arial"/>
                <a:ea typeface="Arial"/>
                <a:cs typeface="Arial"/>
                <a:sym typeface="Arial"/>
                <a:hlinkClick r:id="rId7">
                  <a:extLst>
                    <a:ext uri="{A12FA001-AC4F-418D-AE19-62706E023703}">
                      <ahyp:hlinkClr xmlns:ahyp="http://schemas.microsoft.com/office/drawing/2018/hyperlinkcolor" val="tx"/>
                    </a:ext>
                  </a:extLst>
                </a:hlinkClick>
              </a:rPr>
              <a:t>Predictive Lead Scoring. Nowadays, successful modern companies… | by Weiwei Hu | Towards Data Science</a:t>
            </a:r>
            <a:endParaRPr sz="1000">
              <a:solidFill>
                <a:srgbClr val="0070C0"/>
              </a:solidFill>
              <a:latin typeface="Arial"/>
              <a:ea typeface="Arial"/>
              <a:cs typeface="Arial"/>
              <a:sym typeface="Arial"/>
            </a:endParaRPr>
          </a:p>
          <a:p>
            <a:pPr marL="457200" marR="0" lvl="0" indent="0" algn="just" rtl="0">
              <a:lnSpc>
                <a:spcPct val="115000"/>
              </a:lnSpc>
              <a:spcBef>
                <a:spcPts val="800"/>
              </a:spcBef>
              <a:spcAft>
                <a:spcPts val="0"/>
              </a:spcAft>
              <a:buNone/>
            </a:pPr>
            <a:r>
              <a:rPr lang="en-US" sz="1000" u="sng">
                <a:solidFill>
                  <a:srgbClr val="0070C0"/>
                </a:solidFill>
                <a:latin typeface="Arial"/>
                <a:ea typeface="Arial"/>
                <a:cs typeface="Arial"/>
                <a:sym typeface="Arial"/>
                <a:hlinkClick r:id="rId8">
                  <a:extLst>
                    <a:ext uri="{A12FA001-AC4F-418D-AE19-62706E023703}">
                      <ahyp:hlinkClr xmlns:ahyp="http://schemas.microsoft.com/office/drawing/2018/hyperlinkcolor" val="tx"/>
                    </a:ext>
                  </a:extLst>
                </a:hlinkClick>
              </a:rPr>
              <a:t>https://blog.marketo.com/2014/06/how-predictive-lead-scoring-takes-the-guesswork-out-of-identifying-the-leads-most-likely-to-buy.html</a:t>
            </a:r>
            <a:endParaRPr sz="1000">
              <a:solidFill>
                <a:srgbClr val="0070C0"/>
              </a:solidFill>
              <a:latin typeface="Arial"/>
              <a:ea typeface="Arial"/>
              <a:cs typeface="Arial"/>
              <a:sym typeface="Arial"/>
            </a:endParaRPr>
          </a:p>
          <a:p>
            <a:pPr marL="457200" marR="0" lvl="0" indent="0" algn="just" rtl="0">
              <a:lnSpc>
                <a:spcPct val="115000"/>
              </a:lnSpc>
              <a:spcBef>
                <a:spcPts val="800"/>
              </a:spcBef>
              <a:spcAft>
                <a:spcPts val="0"/>
              </a:spcAft>
              <a:buNone/>
            </a:pPr>
            <a:r>
              <a:rPr lang="en-US" sz="1000" u="sng">
                <a:solidFill>
                  <a:srgbClr val="0070C0"/>
                </a:solidFill>
                <a:latin typeface="Arial"/>
                <a:ea typeface="Arial"/>
                <a:cs typeface="Arial"/>
                <a:sym typeface="Arial"/>
                <a:hlinkClick r:id="rId9">
                  <a:extLst>
                    <a:ext uri="{A12FA001-AC4F-418D-AE19-62706E023703}">
                      <ahyp:hlinkClr xmlns:ahyp="http://schemas.microsoft.com/office/drawing/2018/hyperlinkcolor" val="tx"/>
                    </a:ext>
                  </a:extLst>
                </a:hlinkClick>
              </a:rPr>
              <a:t>https://blog.marketo.com/2011/07/lead-scoring-whats-hot-and-whats-not-2.html</a:t>
            </a:r>
            <a:endParaRPr sz="1000">
              <a:solidFill>
                <a:srgbClr val="0070C0"/>
              </a:solidFill>
              <a:latin typeface="Arial"/>
              <a:ea typeface="Arial"/>
              <a:cs typeface="Arial"/>
              <a:sym typeface="Arial"/>
            </a:endParaRPr>
          </a:p>
        </p:txBody>
      </p:sp>
      <p:graphicFrame>
        <p:nvGraphicFramePr>
          <p:cNvPr id="171" name="Google Shape;171;p10"/>
          <p:cNvGraphicFramePr/>
          <p:nvPr/>
        </p:nvGraphicFramePr>
        <p:xfrm>
          <a:off x="1514475" y="628651"/>
          <a:ext cx="8610600" cy="2744753"/>
        </p:xfrm>
        <a:graphic>
          <a:graphicData uri="http://schemas.openxmlformats.org/drawingml/2006/table">
            <a:tbl>
              <a:tblPr>
                <a:noFill/>
                <a:tableStyleId>{6415DEAA-9230-409F-90D4-BA1564F39665}</a:tableStyleId>
              </a:tblPr>
              <a:tblGrid>
                <a:gridCol w="4318825">
                  <a:extLst>
                    <a:ext uri="{9D8B030D-6E8A-4147-A177-3AD203B41FA5}">
                      <a16:colId xmlns:a16="http://schemas.microsoft.com/office/drawing/2014/main" val="20000"/>
                    </a:ext>
                  </a:extLst>
                </a:gridCol>
                <a:gridCol w="4291775">
                  <a:extLst>
                    <a:ext uri="{9D8B030D-6E8A-4147-A177-3AD203B41FA5}">
                      <a16:colId xmlns:a16="http://schemas.microsoft.com/office/drawing/2014/main" val="20001"/>
                    </a:ext>
                  </a:extLst>
                </a:gridCol>
              </a:tblGrid>
              <a:tr h="418550">
                <a:tc>
                  <a:txBody>
                    <a:bodyPr/>
                    <a:lstStyle/>
                    <a:p>
                      <a:pPr marL="0" marR="0" lvl="0" indent="0" algn="l" rtl="0">
                        <a:lnSpc>
                          <a:spcPct val="115000"/>
                        </a:lnSpc>
                        <a:spcBef>
                          <a:spcPts val="0"/>
                        </a:spcBef>
                        <a:spcAft>
                          <a:spcPts val="0"/>
                        </a:spcAft>
                        <a:buNone/>
                      </a:pPr>
                      <a:r>
                        <a:rPr lang="en-US" sz="1400" b="0" u="none" strike="noStrike" cap="none">
                          <a:latin typeface="Calibri"/>
                          <a:ea typeface="Calibri"/>
                          <a:cs typeface="Calibri"/>
                          <a:sym typeface="Calibri"/>
                        </a:rPr>
                        <a:t>Original owner of data</a:t>
                      </a:r>
                      <a:endParaRPr sz="1400" b="0" u="none" strike="noStrike" cap="none">
                        <a:solidFill>
                          <a:srgbClr val="353744"/>
                        </a:solidFill>
                        <a:latin typeface="Calibri"/>
                        <a:ea typeface="Calibri"/>
                        <a:cs typeface="Calibri"/>
                        <a:sym typeface="Calibri"/>
                      </a:endParaRPr>
                    </a:p>
                  </a:txBody>
                  <a:tcPr marL="25400" marR="25400" marT="25400" marB="25400" anchor="b">
                    <a:gradFill>
                      <a:gsLst>
                        <a:gs pos="0">
                          <a:srgbClr val="FAF9F8"/>
                        </a:gs>
                        <a:gs pos="74000">
                          <a:srgbClr val="D3CFCA"/>
                        </a:gs>
                        <a:gs pos="83000">
                          <a:srgbClr val="D3CFCA"/>
                        </a:gs>
                        <a:gs pos="100000">
                          <a:srgbClr val="E2DFDB"/>
                        </a:gs>
                      </a:gsLst>
                      <a:lin ang="5400000" scaled="0"/>
                    </a:gradFill>
                  </a:tcPr>
                </a:tc>
                <a:tc>
                  <a:txBody>
                    <a:bodyPr/>
                    <a:lstStyle/>
                    <a:p>
                      <a:pPr marL="0" marR="0" lvl="0" indent="0" algn="l" rtl="0">
                        <a:lnSpc>
                          <a:spcPct val="115000"/>
                        </a:lnSpc>
                        <a:spcBef>
                          <a:spcPts val="0"/>
                        </a:spcBef>
                        <a:spcAft>
                          <a:spcPts val="0"/>
                        </a:spcAft>
                        <a:buNone/>
                      </a:pPr>
                      <a:r>
                        <a:rPr lang="en-US" sz="1400" u="none" strike="noStrike" cap="none">
                          <a:latin typeface="Calibri"/>
                          <a:ea typeface="Calibri"/>
                          <a:cs typeface="Calibri"/>
                          <a:sym typeface="Calibri"/>
                        </a:rPr>
                        <a:t>Amrita Chatterjee</a:t>
                      </a:r>
                      <a:endParaRPr sz="1400" u="none" strike="noStrike" cap="none">
                        <a:solidFill>
                          <a:srgbClr val="353744"/>
                        </a:solidFill>
                        <a:latin typeface="Calibri"/>
                        <a:ea typeface="Calibri"/>
                        <a:cs typeface="Calibri"/>
                        <a:sym typeface="Calibri"/>
                      </a:endParaRPr>
                    </a:p>
                  </a:txBody>
                  <a:tcPr marL="25400" marR="25400" marT="25400" marB="25400" anchor="b">
                    <a:gradFill>
                      <a:gsLst>
                        <a:gs pos="0">
                          <a:srgbClr val="FAF9F8"/>
                        </a:gs>
                        <a:gs pos="74000">
                          <a:srgbClr val="D3CFCA"/>
                        </a:gs>
                        <a:gs pos="83000">
                          <a:srgbClr val="D3CFCA"/>
                        </a:gs>
                        <a:gs pos="100000">
                          <a:srgbClr val="E2DFDB"/>
                        </a:gs>
                      </a:gsLst>
                      <a:lin ang="5400000" scaled="0"/>
                    </a:gradFill>
                  </a:tcPr>
                </a:tc>
                <a:extLst>
                  <a:ext uri="{0D108BD9-81ED-4DB2-BD59-A6C34878D82A}">
                    <a16:rowId xmlns:a16="http://schemas.microsoft.com/office/drawing/2014/main" val="10000"/>
                  </a:ext>
                </a:extLst>
              </a:tr>
              <a:tr h="766375">
                <a:tc>
                  <a:txBody>
                    <a:bodyPr/>
                    <a:lstStyle/>
                    <a:p>
                      <a:pPr marL="0" marR="0" lvl="0" indent="0" algn="l" rtl="0">
                        <a:lnSpc>
                          <a:spcPct val="115000"/>
                        </a:lnSpc>
                        <a:spcBef>
                          <a:spcPts val="0"/>
                        </a:spcBef>
                        <a:spcAft>
                          <a:spcPts val="0"/>
                        </a:spcAft>
                        <a:buNone/>
                      </a:pPr>
                      <a:r>
                        <a:rPr lang="en-US" sz="1400" b="0" u="none" strike="noStrike" cap="none">
                          <a:solidFill>
                            <a:schemeClr val="dk1"/>
                          </a:solidFill>
                          <a:latin typeface="Calibri"/>
                          <a:ea typeface="Calibri"/>
                          <a:cs typeface="Calibri"/>
                          <a:sym typeface="Calibri"/>
                        </a:rPr>
                        <a:t>Data set information</a:t>
                      </a:r>
                      <a:endParaRPr sz="1400" b="0" u="none" strike="noStrike" cap="none">
                        <a:solidFill>
                          <a:schemeClr val="dk1"/>
                        </a:solidFill>
                        <a:latin typeface="Calibri"/>
                        <a:ea typeface="Calibri"/>
                        <a:cs typeface="Calibri"/>
                        <a:sym typeface="Calibri"/>
                      </a:endParaRPr>
                    </a:p>
                  </a:txBody>
                  <a:tcPr marL="25400" marR="25400" marT="25400" marB="25400" anchor="b">
                    <a:gradFill>
                      <a:gsLst>
                        <a:gs pos="0">
                          <a:srgbClr val="FAF9F8"/>
                        </a:gs>
                        <a:gs pos="74000">
                          <a:srgbClr val="D3CFCA"/>
                        </a:gs>
                        <a:gs pos="83000">
                          <a:srgbClr val="D3CFCA"/>
                        </a:gs>
                        <a:gs pos="100000">
                          <a:srgbClr val="E2DFDB"/>
                        </a:gs>
                      </a:gsLst>
                      <a:lin ang="5400000" scaled="0"/>
                    </a:gradFill>
                  </a:tcPr>
                </a:tc>
                <a:tc>
                  <a:txBody>
                    <a:bodyPr/>
                    <a:lstStyle/>
                    <a:p>
                      <a:pPr marL="0" marR="0" lvl="0" indent="0" algn="l" rtl="0">
                        <a:lnSpc>
                          <a:spcPct val="115000"/>
                        </a:lnSpc>
                        <a:spcBef>
                          <a:spcPts val="0"/>
                        </a:spcBef>
                        <a:spcAft>
                          <a:spcPts val="0"/>
                        </a:spcAft>
                        <a:buNone/>
                      </a:pPr>
                      <a:r>
                        <a:rPr lang="en-US" sz="1400" u="sng" strike="noStrike" cap="none">
                          <a:solidFill>
                            <a:srgbClr val="0070C0"/>
                          </a:solidFill>
                          <a:latin typeface="Calibri"/>
                          <a:ea typeface="Calibri"/>
                          <a:cs typeface="Calibri"/>
                          <a:sym typeface="Calibri"/>
                          <a:hlinkClick r:id="rId10">
                            <a:extLst>
                              <a:ext uri="{A12FA001-AC4F-418D-AE19-62706E023703}">
                                <ahyp:hlinkClr xmlns:ahyp="http://schemas.microsoft.com/office/drawing/2018/hyperlinkcolor" val="tx"/>
                              </a:ext>
                            </a:extLst>
                          </a:hlinkClick>
                        </a:rPr>
                        <a:t>https://www.kaggle.com/amritachatterjee09/lead-scoring-dataset</a:t>
                      </a:r>
                      <a:endParaRPr sz="1400" u="none" strike="noStrike" cap="none">
                        <a:solidFill>
                          <a:srgbClr val="0070C0"/>
                        </a:solidFill>
                        <a:latin typeface="Calibri"/>
                        <a:ea typeface="Calibri"/>
                        <a:cs typeface="Calibri"/>
                        <a:sym typeface="Calibri"/>
                      </a:endParaRPr>
                    </a:p>
                  </a:txBody>
                  <a:tcPr marL="25400" marR="25400" marT="25400" marB="25400" anchor="b">
                    <a:gradFill>
                      <a:gsLst>
                        <a:gs pos="0">
                          <a:srgbClr val="FAF9F8"/>
                        </a:gs>
                        <a:gs pos="74000">
                          <a:srgbClr val="D3CFCA"/>
                        </a:gs>
                        <a:gs pos="83000">
                          <a:srgbClr val="D3CFCA"/>
                        </a:gs>
                        <a:gs pos="100000">
                          <a:srgbClr val="E2DFDB"/>
                        </a:gs>
                      </a:gsLst>
                      <a:lin ang="5400000" scaled="0"/>
                    </a:gradFill>
                  </a:tcPr>
                </a:tc>
                <a:extLst>
                  <a:ext uri="{0D108BD9-81ED-4DB2-BD59-A6C34878D82A}">
                    <a16:rowId xmlns:a16="http://schemas.microsoft.com/office/drawing/2014/main" val="10001"/>
                  </a:ext>
                </a:extLst>
              </a:tr>
              <a:tr h="599750">
                <a:tc>
                  <a:txBody>
                    <a:bodyPr/>
                    <a:lstStyle/>
                    <a:p>
                      <a:pPr marL="0" marR="0" lvl="0" indent="0" algn="l" rtl="0">
                        <a:lnSpc>
                          <a:spcPct val="115000"/>
                        </a:lnSpc>
                        <a:spcBef>
                          <a:spcPts val="0"/>
                        </a:spcBef>
                        <a:spcAft>
                          <a:spcPts val="0"/>
                        </a:spcAft>
                        <a:buNone/>
                      </a:pPr>
                      <a:r>
                        <a:rPr lang="en-US" sz="1400" b="0" u="none" strike="noStrike" cap="none">
                          <a:latin typeface="Calibri"/>
                          <a:ea typeface="Calibri"/>
                          <a:cs typeface="Calibri"/>
                          <a:sym typeface="Calibri"/>
                        </a:rPr>
                        <a:t>Any past relevant articles using the dataset</a:t>
                      </a:r>
                      <a:endParaRPr sz="1400" b="0" u="none" strike="noStrike" cap="none">
                        <a:solidFill>
                          <a:srgbClr val="353744"/>
                        </a:solidFill>
                        <a:latin typeface="Calibri"/>
                        <a:ea typeface="Calibri"/>
                        <a:cs typeface="Calibri"/>
                        <a:sym typeface="Calibri"/>
                      </a:endParaRPr>
                    </a:p>
                  </a:txBody>
                  <a:tcPr marL="25400" marR="25400" marT="25400" marB="25400" anchor="b">
                    <a:gradFill>
                      <a:gsLst>
                        <a:gs pos="0">
                          <a:srgbClr val="FAF9F8"/>
                        </a:gs>
                        <a:gs pos="74000">
                          <a:srgbClr val="D3CFCA"/>
                        </a:gs>
                        <a:gs pos="83000">
                          <a:srgbClr val="D3CFCA"/>
                        </a:gs>
                        <a:gs pos="100000">
                          <a:srgbClr val="E2DFDB"/>
                        </a:gs>
                      </a:gsLst>
                      <a:lin ang="5400000" scaled="0"/>
                    </a:gradFill>
                  </a:tcPr>
                </a:tc>
                <a:tc>
                  <a:txBody>
                    <a:bodyPr/>
                    <a:lstStyle/>
                    <a:p>
                      <a:pPr marL="0" marR="0" lvl="0" indent="0" algn="l" rtl="0">
                        <a:lnSpc>
                          <a:spcPct val="115000"/>
                        </a:lnSpc>
                        <a:spcBef>
                          <a:spcPts val="0"/>
                        </a:spcBef>
                        <a:spcAft>
                          <a:spcPts val="0"/>
                        </a:spcAft>
                        <a:buNone/>
                      </a:pPr>
                      <a:r>
                        <a:rPr lang="en-US" sz="1400" u="none" strike="noStrike" cap="none">
                          <a:latin typeface="Calibri"/>
                          <a:ea typeface="Calibri"/>
                          <a:cs typeface="Calibri"/>
                          <a:sym typeface="Calibri"/>
                        </a:rPr>
                        <a:t>None</a:t>
                      </a:r>
                      <a:endParaRPr sz="1400" u="none" strike="noStrike" cap="none">
                        <a:solidFill>
                          <a:srgbClr val="353744"/>
                        </a:solidFill>
                        <a:latin typeface="Calibri"/>
                        <a:ea typeface="Calibri"/>
                        <a:cs typeface="Calibri"/>
                        <a:sym typeface="Calibri"/>
                      </a:endParaRPr>
                    </a:p>
                  </a:txBody>
                  <a:tcPr marL="25400" marR="25400" marT="25400" marB="25400" anchor="b">
                    <a:gradFill>
                      <a:gsLst>
                        <a:gs pos="0">
                          <a:srgbClr val="FAF9F8"/>
                        </a:gs>
                        <a:gs pos="74000">
                          <a:srgbClr val="D3CFCA"/>
                        </a:gs>
                        <a:gs pos="83000">
                          <a:srgbClr val="D3CFCA"/>
                        </a:gs>
                        <a:gs pos="100000">
                          <a:srgbClr val="E2DFDB"/>
                        </a:gs>
                      </a:gsLst>
                      <a:lin ang="5400000" scaled="0"/>
                    </a:gradFill>
                  </a:tcPr>
                </a:tc>
                <a:extLst>
                  <a:ext uri="{0D108BD9-81ED-4DB2-BD59-A6C34878D82A}">
                    <a16:rowId xmlns:a16="http://schemas.microsoft.com/office/drawing/2014/main" val="10002"/>
                  </a:ext>
                </a:extLst>
              </a:tr>
              <a:tr h="418550">
                <a:tc>
                  <a:txBody>
                    <a:bodyPr/>
                    <a:lstStyle/>
                    <a:p>
                      <a:pPr marL="0" marR="0" lvl="0" indent="0" algn="l" rtl="0">
                        <a:lnSpc>
                          <a:spcPct val="115000"/>
                        </a:lnSpc>
                        <a:spcBef>
                          <a:spcPts val="0"/>
                        </a:spcBef>
                        <a:spcAft>
                          <a:spcPts val="0"/>
                        </a:spcAft>
                        <a:buNone/>
                      </a:pPr>
                      <a:r>
                        <a:rPr lang="en-US" sz="1400" b="0" u="none" strike="noStrike" cap="none">
                          <a:latin typeface="Calibri"/>
                          <a:ea typeface="Calibri"/>
                          <a:cs typeface="Calibri"/>
                          <a:sym typeface="Calibri"/>
                        </a:rPr>
                        <a:t>Reference </a:t>
                      </a:r>
                      <a:endParaRPr sz="1400" b="0" u="none" strike="noStrike" cap="none">
                        <a:solidFill>
                          <a:srgbClr val="353744"/>
                        </a:solidFill>
                        <a:latin typeface="Calibri"/>
                        <a:ea typeface="Calibri"/>
                        <a:cs typeface="Calibri"/>
                        <a:sym typeface="Calibri"/>
                      </a:endParaRPr>
                    </a:p>
                  </a:txBody>
                  <a:tcPr marL="25400" marR="25400" marT="25400" marB="25400" anchor="b">
                    <a:gradFill>
                      <a:gsLst>
                        <a:gs pos="0">
                          <a:srgbClr val="FAF9F8"/>
                        </a:gs>
                        <a:gs pos="74000">
                          <a:srgbClr val="D3CFCA"/>
                        </a:gs>
                        <a:gs pos="83000">
                          <a:srgbClr val="D3CFCA"/>
                        </a:gs>
                        <a:gs pos="100000">
                          <a:srgbClr val="E2DFDB"/>
                        </a:gs>
                      </a:gsLst>
                      <a:lin ang="5400000" scaled="0"/>
                    </a:gradFill>
                  </a:tcPr>
                </a:tc>
                <a:tc>
                  <a:txBody>
                    <a:bodyPr/>
                    <a:lstStyle/>
                    <a:p>
                      <a:pPr marL="0" marR="0" lvl="0" indent="0" algn="l" rtl="0">
                        <a:lnSpc>
                          <a:spcPct val="115000"/>
                        </a:lnSpc>
                        <a:spcBef>
                          <a:spcPts val="0"/>
                        </a:spcBef>
                        <a:spcAft>
                          <a:spcPts val="0"/>
                        </a:spcAft>
                        <a:buNone/>
                      </a:pPr>
                      <a:r>
                        <a:rPr lang="en-US" sz="1400" u="none" strike="noStrike" cap="none">
                          <a:latin typeface="Calibri"/>
                          <a:ea typeface="Calibri"/>
                          <a:cs typeface="Calibri"/>
                          <a:sym typeface="Calibri"/>
                        </a:rPr>
                        <a:t>Kaggle</a:t>
                      </a:r>
                      <a:endParaRPr sz="1400" u="none" strike="noStrike" cap="none">
                        <a:solidFill>
                          <a:srgbClr val="353744"/>
                        </a:solidFill>
                        <a:latin typeface="Calibri"/>
                        <a:ea typeface="Calibri"/>
                        <a:cs typeface="Calibri"/>
                        <a:sym typeface="Calibri"/>
                      </a:endParaRPr>
                    </a:p>
                  </a:txBody>
                  <a:tcPr marL="25400" marR="25400" marT="25400" marB="25400" anchor="b">
                    <a:gradFill>
                      <a:gsLst>
                        <a:gs pos="0">
                          <a:srgbClr val="FAF9F8"/>
                        </a:gs>
                        <a:gs pos="74000">
                          <a:srgbClr val="D3CFCA"/>
                        </a:gs>
                        <a:gs pos="83000">
                          <a:srgbClr val="D3CFCA"/>
                        </a:gs>
                        <a:gs pos="100000">
                          <a:srgbClr val="E2DFDB"/>
                        </a:gs>
                      </a:gsLst>
                      <a:lin ang="5400000" scaled="0"/>
                    </a:gradFill>
                  </a:tcPr>
                </a:tc>
                <a:extLst>
                  <a:ext uri="{0D108BD9-81ED-4DB2-BD59-A6C34878D82A}">
                    <a16:rowId xmlns:a16="http://schemas.microsoft.com/office/drawing/2014/main" val="10003"/>
                  </a:ext>
                </a:extLst>
              </a:tr>
              <a:tr h="480100">
                <a:tc>
                  <a:txBody>
                    <a:bodyPr/>
                    <a:lstStyle/>
                    <a:p>
                      <a:pPr marL="0" marR="0" lvl="0" indent="0" algn="l" rtl="0">
                        <a:lnSpc>
                          <a:spcPct val="115000"/>
                        </a:lnSpc>
                        <a:spcBef>
                          <a:spcPts val="0"/>
                        </a:spcBef>
                        <a:spcAft>
                          <a:spcPts val="0"/>
                        </a:spcAft>
                        <a:buNone/>
                      </a:pPr>
                      <a:r>
                        <a:rPr lang="en-US" sz="1400" b="0" u="none" strike="noStrike" cap="none">
                          <a:solidFill>
                            <a:schemeClr val="dk1"/>
                          </a:solidFill>
                          <a:latin typeface="Calibri"/>
                          <a:ea typeface="Calibri"/>
                          <a:cs typeface="Calibri"/>
                          <a:sym typeface="Calibri"/>
                        </a:rPr>
                        <a:t>Link to web page</a:t>
                      </a:r>
                      <a:endParaRPr sz="1400" b="0" u="none" strike="noStrike" cap="none">
                        <a:solidFill>
                          <a:schemeClr val="dk1"/>
                        </a:solidFill>
                        <a:latin typeface="Calibri"/>
                        <a:ea typeface="Calibri"/>
                        <a:cs typeface="Calibri"/>
                        <a:sym typeface="Calibri"/>
                      </a:endParaRPr>
                    </a:p>
                  </a:txBody>
                  <a:tcPr marL="25400" marR="25400" marT="25400" marB="25400" anchor="b">
                    <a:gradFill>
                      <a:gsLst>
                        <a:gs pos="0">
                          <a:srgbClr val="FAF9F8"/>
                        </a:gs>
                        <a:gs pos="74000">
                          <a:srgbClr val="D3CFCA"/>
                        </a:gs>
                        <a:gs pos="83000">
                          <a:srgbClr val="D3CFCA"/>
                        </a:gs>
                        <a:gs pos="100000">
                          <a:srgbClr val="E2DFDB"/>
                        </a:gs>
                      </a:gsLst>
                      <a:lin ang="5400000" scaled="0"/>
                    </a:gradFill>
                  </a:tcPr>
                </a:tc>
                <a:tc>
                  <a:txBody>
                    <a:bodyPr/>
                    <a:lstStyle/>
                    <a:p>
                      <a:pPr marL="0" marR="0" lvl="0" indent="0" algn="l" rtl="0">
                        <a:lnSpc>
                          <a:spcPct val="115000"/>
                        </a:lnSpc>
                        <a:spcBef>
                          <a:spcPts val="0"/>
                        </a:spcBef>
                        <a:spcAft>
                          <a:spcPts val="0"/>
                        </a:spcAft>
                        <a:buNone/>
                      </a:pPr>
                      <a:r>
                        <a:rPr lang="en-US" sz="1400" u="sng" strike="noStrike" cap="none">
                          <a:solidFill>
                            <a:srgbClr val="0070C0"/>
                          </a:solidFill>
                          <a:latin typeface="Calibri"/>
                          <a:ea typeface="Calibri"/>
                          <a:cs typeface="Calibri"/>
                          <a:sym typeface="Calibri"/>
                          <a:hlinkClick r:id="rId10">
                            <a:extLst>
                              <a:ext uri="{A12FA001-AC4F-418D-AE19-62706E023703}">
                                <ahyp:hlinkClr xmlns:ahyp="http://schemas.microsoft.com/office/drawing/2018/hyperlinkcolor" val="tx"/>
                              </a:ext>
                            </a:extLst>
                          </a:hlinkClick>
                        </a:rPr>
                        <a:t>https://www.kaggle.com/amritachatterjee09/lead-scoring-dataset</a:t>
                      </a:r>
                      <a:endParaRPr sz="1400" u="none" strike="noStrike" cap="none">
                        <a:solidFill>
                          <a:srgbClr val="0070C0"/>
                        </a:solidFill>
                        <a:latin typeface="Calibri"/>
                        <a:ea typeface="Calibri"/>
                        <a:cs typeface="Calibri"/>
                        <a:sym typeface="Calibri"/>
                      </a:endParaRPr>
                    </a:p>
                  </a:txBody>
                  <a:tcPr marL="25400" marR="25400" marT="25400" marB="25400" anchor="b">
                    <a:gradFill>
                      <a:gsLst>
                        <a:gs pos="0">
                          <a:srgbClr val="FAF9F8"/>
                        </a:gs>
                        <a:gs pos="74000">
                          <a:srgbClr val="D3CFCA"/>
                        </a:gs>
                        <a:gs pos="83000">
                          <a:srgbClr val="D3CFCA"/>
                        </a:gs>
                        <a:gs pos="100000">
                          <a:srgbClr val="E2DFDB"/>
                        </a:gs>
                      </a:gsLst>
                      <a:lin ang="5400000" scaled="0"/>
                    </a:gradFill>
                  </a:tcPr>
                </a:tc>
                <a:extLst>
                  <a:ext uri="{0D108BD9-81ED-4DB2-BD59-A6C34878D82A}">
                    <a16:rowId xmlns:a16="http://schemas.microsoft.com/office/drawing/2014/main" val="10004"/>
                  </a:ext>
                </a:extLst>
              </a:tr>
            </a:tbl>
          </a:graphicData>
        </a:graphic>
      </p:graphicFrame>
      <p:sp>
        <p:nvSpPr>
          <p:cNvPr id="172" name="Google Shape;172;p10"/>
          <p:cNvSpPr txBox="1"/>
          <p:nvPr/>
        </p:nvSpPr>
        <p:spPr>
          <a:xfrm>
            <a:off x="990600" y="119759"/>
            <a:ext cx="6096000" cy="375552"/>
          </a:xfrm>
          <a:prstGeom prst="rect">
            <a:avLst/>
          </a:prstGeom>
          <a:noFill/>
          <a:ln>
            <a:noFill/>
          </a:ln>
        </p:spPr>
        <p:txBody>
          <a:bodyPr spcFirstLastPara="1" wrap="square" lIns="91425" tIns="45700" rIns="91425" bIns="45700" anchor="t" anchorCtr="0">
            <a:spAutoFit/>
          </a:bodyPr>
          <a:lstStyle/>
          <a:p>
            <a:pPr marL="0" marR="0" lvl="0" indent="0" algn="l" rtl="0">
              <a:lnSpc>
                <a:spcPct val="107000"/>
              </a:lnSpc>
              <a:spcBef>
                <a:spcPts val="0"/>
              </a:spcBef>
              <a:spcAft>
                <a:spcPts val="0"/>
              </a:spcAft>
              <a:buNone/>
            </a:pPr>
            <a:r>
              <a:rPr lang="en-US" sz="1800" b="1" u="sng">
                <a:solidFill>
                  <a:schemeClr val="dk1"/>
                </a:solidFill>
                <a:latin typeface="Bookman Old Style"/>
                <a:ea typeface="Bookman Old Style"/>
                <a:cs typeface="Bookman Old Style"/>
                <a:sym typeface="Bookman Old Style"/>
              </a:rPr>
              <a:t>Dataset and Domain</a:t>
            </a:r>
            <a:endParaRPr sz="1800" b="1" u="sng">
              <a:solidFill>
                <a:schemeClr val="dk1"/>
              </a:solidFill>
              <a:latin typeface="Bookman Old Style"/>
              <a:ea typeface="Bookman Old Style"/>
              <a:cs typeface="Bookman Old Style"/>
              <a:sym typeface="Bookman Old Style"/>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EBE9E7"/>
        </a:solidFill>
        <a:effectLst/>
      </p:bgPr>
    </p:bg>
    <p:spTree>
      <p:nvGrpSpPr>
        <p:cNvPr id="1" name="Shape 177"/>
        <p:cNvGrpSpPr/>
        <p:nvPr/>
      </p:nvGrpSpPr>
      <p:grpSpPr>
        <a:xfrm>
          <a:off x="0" y="0"/>
          <a:ext cx="0" cy="0"/>
          <a:chOff x="0" y="0"/>
          <a:chExt cx="0" cy="0"/>
        </a:xfrm>
      </p:grpSpPr>
      <p:sp>
        <p:nvSpPr>
          <p:cNvPr id="178" name="Google Shape;178;p11"/>
          <p:cNvSpPr/>
          <p:nvPr/>
        </p:nvSpPr>
        <p:spPr>
          <a:xfrm>
            <a:off x="61912" y="146448"/>
            <a:ext cx="12068175" cy="6174075"/>
          </a:xfrm>
          <a:prstGeom prst="roundRect">
            <a:avLst>
              <a:gd name="adj" fmla="val 16667"/>
            </a:avLst>
          </a:prstGeom>
          <a:solidFill>
            <a:srgbClr val="E8E9E3"/>
          </a:solidFill>
          <a:ln w="15875" cap="flat" cmpd="sng">
            <a:solidFill>
              <a:srgbClr val="717A8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Libre Franklin"/>
              <a:ea typeface="Libre Franklin"/>
              <a:cs typeface="Libre Franklin"/>
              <a:sym typeface="Libre Franklin"/>
            </a:endParaRPr>
          </a:p>
        </p:txBody>
      </p:sp>
      <p:sp>
        <p:nvSpPr>
          <p:cNvPr id="179" name="Google Shape;179;p11"/>
          <p:cNvSpPr txBox="1"/>
          <p:nvPr/>
        </p:nvSpPr>
        <p:spPr>
          <a:xfrm>
            <a:off x="4385938" y="146448"/>
            <a:ext cx="6094520" cy="375552"/>
          </a:xfrm>
          <a:prstGeom prst="rect">
            <a:avLst/>
          </a:prstGeom>
          <a:noFill/>
          <a:ln>
            <a:noFill/>
          </a:ln>
        </p:spPr>
        <p:txBody>
          <a:bodyPr spcFirstLastPara="1" wrap="square" lIns="91425" tIns="45700" rIns="91425" bIns="45700" anchor="t" anchorCtr="0">
            <a:spAutoFit/>
          </a:bodyPr>
          <a:lstStyle/>
          <a:p>
            <a:pPr marL="0" marR="0" lvl="0" indent="0" algn="l" rtl="0">
              <a:lnSpc>
                <a:spcPct val="107000"/>
              </a:lnSpc>
              <a:spcBef>
                <a:spcPts val="0"/>
              </a:spcBef>
              <a:spcAft>
                <a:spcPts val="0"/>
              </a:spcAft>
              <a:buNone/>
            </a:pPr>
            <a:r>
              <a:rPr lang="en-US" sz="1800" b="1" u="sng">
                <a:solidFill>
                  <a:schemeClr val="dk1"/>
                </a:solidFill>
                <a:latin typeface="Calibri"/>
                <a:ea typeface="Calibri"/>
                <a:cs typeface="Calibri"/>
                <a:sym typeface="Calibri"/>
              </a:rPr>
              <a:t>Data Dictionary </a:t>
            </a:r>
            <a:endParaRPr sz="1800" b="1" u="sng">
              <a:solidFill>
                <a:schemeClr val="dk1"/>
              </a:solidFill>
              <a:latin typeface="Calibri"/>
              <a:ea typeface="Calibri"/>
              <a:cs typeface="Calibri"/>
              <a:sym typeface="Calibri"/>
            </a:endParaRPr>
          </a:p>
        </p:txBody>
      </p:sp>
      <p:sp>
        <p:nvSpPr>
          <p:cNvPr id="180" name="Google Shape;180;p11"/>
          <p:cNvSpPr txBox="1"/>
          <p:nvPr/>
        </p:nvSpPr>
        <p:spPr>
          <a:xfrm>
            <a:off x="457200" y="607725"/>
            <a:ext cx="11277600" cy="5459700"/>
          </a:xfrm>
          <a:prstGeom prst="rect">
            <a:avLst/>
          </a:prstGeom>
          <a:solidFill>
            <a:srgbClr val="EBE9E7"/>
          </a:solidFill>
          <a:ln>
            <a:noFill/>
          </a:ln>
        </p:spPr>
        <p:txBody>
          <a:bodyPr spcFirstLastPara="1" wrap="square" lIns="91425" tIns="45700" rIns="91425" bIns="45700" anchor="t" anchorCtr="0">
            <a:spAutoFit/>
          </a:bodyPr>
          <a:lstStyle/>
          <a:p>
            <a:pPr marL="0" marR="0" lvl="0" indent="-69850" algn="l" rtl="0">
              <a:spcBef>
                <a:spcPts val="0"/>
              </a:spcBef>
              <a:spcAft>
                <a:spcPts val="0"/>
              </a:spcAft>
              <a:buClr>
                <a:schemeClr val="dk1"/>
              </a:buClr>
              <a:buSzPts val="1100"/>
              <a:buFont typeface="Arial"/>
              <a:buChar char="•"/>
            </a:pPr>
            <a:r>
              <a:rPr lang="en-US" sz="1100" b="1" i="0">
                <a:solidFill>
                  <a:schemeClr val="dk1"/>
                </a:solidFill>
                <a:latin typeface="Calibri"/>
                <a:ea typeface="Calibri"/>
                <a:cs typeface="Calibri"/>
                <a:sym typeface="Calibri"/>
              </a:rPr>
              <a:t>Prospect ID </a:t>
            </a:r>
            <a:r>
              <a:rPr lang="en-US" sz="1100" i="0">
                <a:solidFill>
                  <a:schemeClr val="dk1"/>
                </a:solidFill>
                <a:latin typeface="Calibri"/>
                <a:ea typeface="Calibri"/>
                <a:cs typeface="Calibri"/>
                <a:sym typeface="Calibri"/>
              </a:rPr>
              <a:t>- A unique ID with which the customer is identified.</a:t>
            </a:r>
            <a:endParaRPr/>
          </a:p>
          <a:p>
            <a:pPr marL="0" marR="0" lvl="0" indent="-69850" algn="l" rtl="0">
              <a:spcBef>
                <a:spcPts val="0"/>
              </a:spcBef>
              <a:spcAft>
                <a:spcPts val="0"/>
              </a:spcAft>
              <a:buClr>
                <a:schemeClr val="dk1"/>
              </a:buClr>
              <a:buSzPts val="1100"/>
              <a:buFont typeface="Arial"/>
              <a:buChar char="•"/>
            </a:pPr>
            <a:r>
              <a:rPr lang="en-US" sz="1100" b="1" i="0">
                <a:solidFill>
                  <a:schemeClr val="dk1"/>
                </a:solidFill>
                <a:latin typeface="Calibri"/>
                <a:ea typeface="Calibri"/>
                <a:cs typeface="Calibri"/>
                <a:sym typeface="Calibri"/>
              </a:rPr>
              <a:t>Lead Number </a:t>
            </a:r>
            <a:r>
              <a:rPr lang="en-US" sz="1100" i="0">
                <a:solidFill>
                  <a:schemeClr val="dk1"/>
                </a:solidFill>
                <a:latin typeface="Calibri"/>
                <a:ea typeface="Calibri"/>
                <a:cs typeface="Calibri"/>
                <a:sym typeface="Calibri"/>
              </a:rPr>
              <a:t>- A lead number assigned to each lead procured.</a:t>
            </a:r>
            <a:endParaRPr/>
          </a:p>
          <a:p>
            <a:pPr marL="0" marR="0" lvl="0" indent="-69850" algn="l" rtl="0">
              <a:spcBef>
                <a:spcPts val="0"/>
              </a:spcBef>
              <a:spcAft>
                <a:spcPts val="0"/>
              </a:spcAft>
              <a:buClr>
                <a:schemeClr val="dk1"/>
              </a:buClr>
              <a:buSzPts val="1100"/>
              <a:buFont typeface="Arial"/>
              <a:buChar char="•"/>
            </a:pPr>
            <a:r>
              <a:rPr lang="en-US" sz="1100" b="1" i="0">
                <a:solidFill>
                  <a:schemeClr val="dk1"/>
                </a:solidFill>
                <a:latin typeface="Calibri"/>
                <a:ea typeface="Calibri"/>
                <a:cs typeface="Calibri"/>
                <a:sym typeface="Calibri"/>
              </a:rPr>
              <a:t>Lead Origin </a:t>
            </a:r>
            <a:r>
              <a:rPr lang="en-US" sz="1100" i="0">
                <a:solidFill>
                  <a:schemeClr val="dk1"/>
                </a:solidFill>
                <a:latin typeface="Calibri"/>
                <a:ea typeface="Calibri"/>
                <a:cs typeface="Calibri"/>
                <a:sym typeface="Calibri"/>
              </a:rPr>
              <a:t>- The origin identifier with which the customer was identified to be a lead. Includes API, Landing Page Submission, etc.</a:t>
            </a:r>
            <a:endParaRPr/>
          </a:p>
          <a:p>
            <a:pPr marL="0" marR="0" lvl="0" indent="-69850" algn="l" rtl="0">
              <a:spcBef>
                <a:spcPts val="0"/>
              </a:spcBef>
              <a:spcAft>
                <a:spcPts val="0"/>
              </a:spcAft>
              <a:buClr>
                <a:schemeClr val="dk1"/>
              </a:buClr>
              <a:buSzPts val="1100"/>
              <a:buFont typeface="Arial"/>
              <a:buChar char="•"/>
            </a:pPr>
            <a:r>
              <a:rPr lang="en-US" sz="1100" b="1" i="0">
                <a:solidFill>
                  <a:schemeClr val="dk1"/>
                </a:solidFill>
                <a:latin typeface="Calibri"/>
                <a:ea typeface="Calibri"/>
                <a:cs typeface="Calibri"/>
                <a:sym typeface="Calibri"/>
              </a:rPr>
              <a:t>Lead Source </a:t>
            </a:r>
            <a:r>
              <a:rPr lang="en-US" sz="1100" i="0">
                <a:solidFill>
                  <a:schemeClr val="dk1"/>
                </a:solidFill>
                <a:latin typeface="Calibri"/>
                <a:ea typeface="Calibri"/>
                <a:cs typeface="Calibri"/>
                <a:sym typeface="Calibri"/>
              </a:rPr>
              <a:t>- The source of the lead. Includes Google, Organic Search, Olark Chat, etc.</a:t>
            </a:r>
            <a:endParaRPr/>
          </a:p>
          <a:p>
            <a:pPr marL="0" marR="0" lvl="0" indent="-69850" algn="l" rtl="0">
              <a:spcBef>
                <a:spcPts val="0"/>
              </a:spcBef>
              <a:spcAft>
                <a:spcPts val="0"/>
              </a:spcAft>
              <a:buClr>
                <a:schemeClr val="dk1"/>
              </a:buClr>
              <a:buSzPts val="1100"/>
              <a:buFont typeface="Arial"/>
              <a:buChar char="•"/>
            </a:pPr>
            <a:r>
              <a:rPr lang="en-US" sz="1100" b="1" i="0">
                <a:solidFill>
                  <a:schemeClr val="dk1"/>
                </a:solidFill>
                <a:latin typeface="Calibri"/>
                <a:ea typeface="Calibri"/>
                <a:cs typeface="Calibri"/>
                <a:sym typeface="Calibri"/>
              </a:rPr>
              <a:t>Do Not Email </a:t>
            </a:r>
            <a:r>
              <a:rPr lang="en-US" sz="1100" i="0">
                <a:solidFill>
                  <a:schemeClr val="dk1"/>
                </a:solidFill>
                <a:latin typeface="Calibri"/>
                <a:ea typeface="Calibri"/>
                <a:cs typeface="Calibri"/>
                <a:sym typeface="Calibri"/>
              </a:rPr>
              <a:t>-An indicator variable selected by the customer wherein they select whether of not they want to be emailed about the course or not.</a:t>
            </a:r>
            <a:endParaRPr/>
          </a:p>
          <a:p>
            <a:pPr marL="0" marR="0" lvl="0" indent="-69850" algn="l" rtl="0">
              <a:spcBef>
                <a:spcPts val="0"/>
              </a:spcBef>
              <a:spcAft>
                <a:spcPts val="0"/>
              </a:spcAft>
              <a:buClr>
                <a:schemeClr val="dk1"/>
              </a:buClr>
              <a:buSzPts val="1100"/>
              <a:buFont typeface="Arial"/>
              <a:buChar char="•"/>
            </a:pPr>
            <a:r>
              <a:rPr lang="en-US" sz="1100" b="1" i="0">
                <a:solidFill>
                  <a:schemeClr val="dk1"/>
                </a:solidFill>
                <a:latin typeface="Calibri"/>
                <a:ea typeface="Calibri"/>
                <a:cs typeface="Calibri"/>
                <a:sym typeface="Calibri"/>
              </a:rPr>
              <a:t>Do Not Call </a:t>
            </a:r>
            <a:r>
              <a:rPr lang="en-US" sz="1100" i="0">
                <a:solidFill>
                  <a:schemeClr val="dk1"/>
                </a:solidFill>
                <a:latin typeface="Calibri"/>
                <a:ea typeface="Calibri"/>
                <a:cs typeface="Calibri"/>
                <a:sym typeface="Calibri"/>
              </a:rPr>
              <a:t>- An indicator variable selected by the customer wherein they select whether of not they want to be called about the course or not.</a:t>
            </a:r>
            <a:endParaRPr/>
          </a:p>
          <a:p>
            <a:pPr marL="0" marR="0" lvl="0" indent="-69850" algn="l" rtl="0">
              <a:spcBef>
                <a:spcPts val="0"/>
              </a:spcBef>
              <a:spcAft>
                <a:spcPts val="0"/>
              </a:spcAft>
              <a:buClr>
                <a:schemeClr val="dk1"/>
              </a:buClr>
              <a:buSzPts val="1100"/>
              <a:buFont typeface="Arial"/>
              <a:buChar char="•"/>
            </a:pPr>
            <a:r>
              <a:rPr lang="en-US" sz="1100" b="1" i="0">
                <a:solidFill>
                  <a:schemeClr val="dk1"/>
                </a:solidFill>
                <a:latin typeface="Calibri"/>
                <a:ea typeface="Calibri"/>
                <a:cs typeface="Calibri"/>
                <a:sym typeface="Calibri"/>
              </a:rPr>
              <a:t>Converted </a:t>
            </a:r>
            <a:r>
              <a:rPr lang="en-US" sz="1100" i="0">
                <a:solidFill>
                  <a:schemeClr val="dk1"/>
                </a:solidFill>
                <a:latin typeface="Calibri"/>
                <a:ea typeface="Calibri"/>
                <a:cs typeface="Calibri"/>
                <a:sym typeface="Calibri"/>
              </a:rPr>
              <a:t>- The target variable. Indicates whether a lead has been successfully converted or not.</a:t>
            </a:r>
            <a:endParaRPr/>
          </a:p>
          <a:p>
            <a:pPr marL="0" marR="0" lvl="0" indent="-69850" algn="l" rtl="0">
              <a:spcBef>
                <a:spcPts val="0"/>
              </a:spcBef>
              <a:spcAft>
                <a:spcPts val="0"/>
              </a:spcAft>
              <a:buClr>
                <a:schemeClr val="dk1"/>
              </a:buClr>
              <a:buSzPts val="1100"/>
              <a:buFont typeface="Arial"/>
              <a:buChar char="•"/>
            </a:pPr>
            <a:r>
              <a:rPr lang="en-US" sz="1100" b="1" i="0">
                <a:solidFill>
                  <a:schemeClr val="dk1"/>
                </a:solidFill>
                <a:latin typeface="Calibri"/>
                <a:ea typeface="Calibri"/>
                <a:cs typeface="Calibri"/>
                <a:sym typeface="Calibri"/>
              </a:rPr>
              <a:t>Total Visits </a:t>
            </a:r>
            <a:r>
              <a:rPr lang="en-US" sz="1100" i="0">
                <a:solidFill>
                  <a:schemeClr val="dk1"/>
                </a:solidFill>
                <a:latin typeface="Calibri"/>
                <a:ea typeface="Calibri"/>
                <a:cs typeface="Calibri"/>
                <a:sym typeface="Calibri"/>
              </a:rPr>
              <a:t>- The total number of visits made by the customer on the website.</a:t>
            </a:r>
            <a:endParaRPr/>
          </a:p>
          <a:p>
            <a:pPr marL="0" marR="0" lvl="0" indent="-69850" algn="l" rtl="0">
              <a:spcBef>
                <a:spcPts val="0"/>
              </a:spcBef>
              <a:spcAft>
                <a:spcPts val="0"/>
              </a:spcAft>
              <a:buClr>
                <a:schemeClr val="dk1"/>
              </a:buClr>
              <a:buSzPts val="1100"/>
              <a:buFont typeface="Arial"/>
              <a:buChar char="•"/>
            </a:pPr>
            <a:r>
              <a:rPr lang="en-US" sz="1100" b="1" i="0">
                <a:solidFill>
                  <a:schemeClr val="dk1"/>
                </a:solidFill>
                <a:latin typeface="Calibri"/>
                <a:ea typeface="Calibri"/>
                <a:cs typeface="Calibri"/>
                <a:sym typeface="Calibri"/>
              </a:rPr>
              <a:t>Total Time Spent on Website - </a:t>
            </a:r>
            <a:r>
              <a:rPr lang="en-US" sz="1100" i="0">
                <a:solidFill>
                  <a:schemeClr val="dk1"/>
                </a:solidFill>
                <a:latin typeface="Calibri"/>
                <a:ea typeface="Calibri"/>
                <a:cs typeface="Calibri"/>
                <a:sym typeface="Calibri"/>
              </a:rPr>
              <a:t>The total time spent by the customer on the website.</a:t>
            </a:r>
            <a:endParaRPr/>
          </a:p>
          <a:p>
            <a:pPr marL="0" marR="0" lvl="0" indent="-69850" algn="l" rtl="0">
              <a:spcBef>
                <a:spcPts val="0"/>
              </a:spcBef>
              <a:spcAft>
                <a:spcPts val="0"/>
              </a:spcAft>
              <a:buClr>
                <a:schemeClr val="dk1"/>
              </a:buClr>
              <a:buSzPts val="1100"/>
              <a:buFont typeface="Arial"/>
              <a:buChar char="•"/>
            </a:pPr>
            <a:r>
              <a:rPr lang="en-US" sz="1100" b="1" i="0">
                <a:solidFill>
                  <a:schemeClr val="dk1"/>
                </a:solidFill>
                <a:latin typeface="Calibri"/>
                <a:ea typeface="Calibri"/>
                <a:cs typeface="Calibri"/>
                <a:sym typeface="Calibri"/>
              </a:rPr>
              <a:t>Page Views Per Visit - </a:t>
            </a:r>
            <a:r>
              <a:rPr lang="en-US" sz="1100" i="0">
                <a:solidFill>
                  <a:schemeClr val="dk1"/>
                </a:solidFill>
                <a:latin typeface="Calibri"/>
                <a:ea typeface="Calibri"/>
                <a:cs typeface="Calibri"/>
                <a:sym typeface="Calibri"/>
              </a:rPr>
              <a:t>Average number of pages on the website viewed during the visits.</a:t>
            </a:r>
            <a:endParaRPr/>
          </a:p>
          <a:p>
            <a:pPr marL="0" marR="0" lvl="0" indent="-69850" algn="l" rtl="0">
              <a:spcBef>
                <a:spcPts val="0"/>
              </a:spcBef>
              <a:spcAft>
                <a:spcPts val="0"/>
              </a:spcAft>
              <a:buClr>
                <a:schemeClr val="dk1"/>
              </a:buClr>
              <a:buSzPts val="1100"/>
              <a:buFont typeface="Arial"/>
              <a:buChar char="•"/>
            </a:pPr>
            <a:r>
              <a:rPr lang="en-US" sz="1100" b="1" i="0">
                <a:solidFill>
                  <a:schemeClr val="dk1"/>
                </a:solidFill>
                <a:latin typeface="Calibri"/>
                <a:ea typeface="Calibri"/>
                <a:cs typeface="Calibri"/>
                <a:sym typeface="Calibri"/>
              </a:rPr>
              <a:t>Last Activity </a:t>
            </a:r>
            <a:r>
              <a:rPr lang="en-US" sz="1100" i="0">
                <a:solidFill>
                  <a:schemeClr val="dk1"/>
                </a:solidFill>
                <a:latin typeface="Calibri"/>
                <a:ea typeface="Calibri"/>
                <a:cs typeface="Calibri"/>
                <a:sym typeface="Calibri"/>
              </a:rPr>
              <a:t>- Last activity performed by the customer. Includes Email Opened, Olark Chat Conversation, etc.</a:t>
            </a:r>
            <a:endParaRPr/>
          </a:p>
          <a:p>
            <a:pPr marL="0" marR="0" lvl="0" indent="-69850" algn="l" rtl="0">
              <a:spcBef>
                <a:spcPts val="0"/>
              </a:spcBef>
              <a:spcAft>
                <a:spcPts val="0"/>
              </a:spcAft>
              <a:buClr>
                <a:schemeClr val="dk1"/>
              </a:buClr>
              <a:buSzPts val="1100"/>
              <a:buFont typeface="Arial"/>
              <a:buChar char="•"/>
            </a:pPr>
            <a:r>
              <a:rPr lang="en-US" sz="1100" b="1" i="0">
                <a:solidFill>
                  <a:schemeClr val="dk1"/>
                </a:solidFill>
                <a:latin typeface="Calibri"/>
                <a:ea typeface="Calibri"/>
                <a:cs typeface="Calibri"/>
                <a:sym typeface="Calibri"/>
              </a:rPr>
              <a:t>Country </a:t>
            </a:r>
            <a:r>
              <a:rPr lang="en-US" sz="1100" i="0">
                <a:solidFill>
                  <a:schemeClr val="dk1"/>
                </a:solidFill>
                <a:latin typeface="Calibri"/>
                <a:ea typeface="Calibri"/>
                <a:cs typeface="Calibri"/>
                <a:sym typeface="Calibri"/>
              </a:rPr>
              <a:t>- The country of the customer.</a:t>
            </a:r>
            <a:endParaRPr/>
          </a:p>
          <a:p>
            <a:pPr marL="0" marR="0" lvl="0" indent="-69850" algn="l" rtl="0">
              <a:spcBef>
                <a:spcPts val="0"/>
              </a:spcBef>
              <a:spcAft>
                <a:spcPts val="0"/>
              </a:spcAft>
              <a:buClr>
                <a:schemeClr val="dk1"/>
              </a:buClr>
              <a:buSzPts val="1100"/>
              <a:buFont typeface="Arial"/>
              <a:buChar char="•"/>
            </a:pPr>
            <a:r>
              <a:rPr lang="en-US" sz="1100" b="1" i="0">
                <a:solidFill>
                  <a:schemeClr val="dk1"/>
                </a:solidFill>
                <a:latin typeface="Calibri"/>
                <a:ea typeface="Calibri"/>
                <a:cs typeface="Calibri"/>
                <a:sym typeface="Calibri"/>
              </a:rPr>
              <a:t>Specialization </a:t>
            </a:r>
            <a:r>
              <a:rPr lang="en-US" sz="1100" i="0">
                <a:solidFill>
                  <a:schemeClr val="dk1"/>
                </a:solidFill>
                <a:latin typeface="Calibri"/>
                <a:ea typeface="Calibri"/>
                <a:cs typeface="Calibri"/>
                <a:sym typeface="Calibri"/>
              </a:rPr>
              <a:t>- The industry domain in which the customer worked before. Includes the level 'Select Specialization' which means the customer had not selected this option while filling the form.</a:t>
            </a:r>
            <a:endParaRPr/>
          </a:p>
          <a:p>
            <a:pPr marL="0" marR="0" lvl="0" indent="-69850" algn="l" rtl="0">
              <a:spcBef>
                <a:spcPts val="0"/>
              </a:spcBef>
              <a:spcAft>
                <a:spcPts val="0"/>
              </a:spcAft>
              <a:buClr>
                <a:schemeClr val="dk1"/>
              </a:buClr>
              <a:buSzPts val="1100"/>
              <a:buFont typeface="Arial"/>
              <a:buChar char="•"/>
            </a:pPr>
            <a:r>
              <a:rPr lang="en-US" sz="1100" b="1" i="0">
                <a:solidFill>
                  <a:schemeClr val="dk1"/>
                </a:solidFill>
                <a:latin typeface="Calibri"/>
                <a:ea typeface="Calibri"/>
                <a:cs typeface="Calibri"/>
                <a:sym typeface="Calibri"/>
              </a:rPr>
              <a:t>How did you hear about X Education </a:t>
            </a:r>
            <a:r>
              <a:rPr lang="en-US" sz="1100" i="0">
                <a:solidFill>
                  <a:schemeClr val="dk1"/>
                </a:solidFill>
                <a:latin typeface="Calibri"/>
                <a:ea typeface="Calibri"/>
                <a:cs typeface="Calibri"/>
                <a:sym typeface="Calibri"/>
              </a:rPr>
              <a:t>- The source from which the customer heard about X Education.</a:t>
            </a:r>
            <a:endParaRPr/>
          </a:p>
          <a:p>
            <a:pPr marL="0" marR="0" lvl="0" indent="-69850" algn="l" rtl="0">
              <a:spcBef>
                <a:spcPts val="0"/>
              </a:spcBef>
              <a:spcAft>
                <a:spcPts val="0"/>
              </a:spcAft>
              <a:buClr>
                <a:schemeClr val="dk1"/>
              </a:buClr>
              <a:buSzPts val="1100"/>
              <a:buFont typeface="Arial"/>
              <a:buChar char="•"/>
            </a:pPr>
            <a:r>
              <a:rPr lang="en-US" sz="1100" b="1" i="0">
                <a:solidFill>
                  <a:schemeClr val="dk1"/>
                </a:solidFill>
                <a:latin typeface="Calibri"/>
                <a:ea typeface="Calibri"/>
                <a:cs typeface="Calibri"/>
                <a:sym typeface="Calibri"/>
              </a:rPr>
              <a:t>What is your current occupation </a:t>
            </a:r>
            <a:r>
              <a:rPr lang="en-US" sz="1100" i="0">
                <a:solidFill>
                  <a:schemeClr val="dk1"/>
                </a:solidFill>
                <a:latin typeface="Calibri"/>
                <a:ea typeface="Calibri"/>
                <a:cs typeface="Calibri"/>
                <a:sym typeface="Calibri"/>
              </a:rPr>
              <a:t>- Indicates whether the customer is a student, unemployed or employed.</a:t>
            </a:r>
            <a:endParaRPr/>
          </a:p>
          <a:p>
            <a:pPr marL="0" marR="0" lvl="0" indent="-69850" algn="l" rtl="0">
              <a:spcBef>
                <a:spcPts val="0"/>
              </a:spcBef>
              <a:spcAft>
                <a:spcPts val="0"/>
              </a:spcAft>
              <a:buClr>
                <a:schemeClr val="dk1"/>
              </a:buClr>
              <a:buSzPts val="1100"/>
              <a:buFont typeface="Arial"/>
              <a:buChar char="•"/>
            </a:pPr>
            <a:r>
              <a:rPr lang="en-US" sz="1100" b="1" i="0">
                <a:solidFill>
                  <a:schemeClr val="dk1"/>
                </a:solidFill>
                <a:latin typeface="Calibri"/>
                <a:ea typeface="Calibri"/>
                <a:cs typeface="Calibri"/>
                <a:sym typeface="Calibri"/>
              </a:rPr>
              <a:t>What matters most to you in choosing this course An option selected by the customer </a:t>
            </a:r>
            <a:r>
              <a:rPr lang="en-US" sz="1100" i="0">
                <a:solidFill>
                  <a:schemeClr val="dk1"/>
                </a:solidFill>
                <a:latin typeface="Calibri"/>
                <a:ea typeface="Calibri"/>
                <a:cs typeface="Calibri"/>
                <a:sym typeface="Calibri"/>
              </a:rPr>
              <a:t>- indicating what is their main motto behind doing this course.</a:t>
            </a:r>
            <a:endParaRPr/>
          </a:p>
          <a:p>
            <a:pPr marL="0" marR="0" lvl="0" indent="-69850" algn="l" rtl="0">
              <a:spcBef>
                <a:spcPts val="0"/>
              </a:spcBef>
              <a:spcAft>
                <a:spcPts val="0"/>
              </a:spcAft>
              <a:buClr>
                <a:schemeClr val="dk1"/>
              </a:buClr>
              <a:buSzPts val="1100"/>
              <a:buFont typeface="Arial"/>
              <a:buChar char="•"/>
            </a:pPr>
            <a:r>
              <a:rPr lang="en-US" sz="1100" b="1" i="0">
                <a:solidFill>
                  <a:schemeClr val="dk1"/>
                </a:solidFill>
                <a:latin typeface="Calibri"/>
                <a:ea typeface="Calibri"/>
                <a:cs typeface="Calibri"/>
                <a:sym typeface="Calibri"/>
              </a:rPr>
              <a:t>Search</a:t>
            </a:r>
            <a:r>
              <a:rPr lang="en-US" sz="1100" i="0">
                <a:solidFill>
                  <a:schemeClr val="dk1"/>
                </a:solidFill>
                <a:latin typeface="Calibri"/>
                <a:ea typeface="Calibri"/>
                <a:cs typeface="Calibri"/>
                <a:sym typeface="Calibri"/>
              </a:rPr>
              <a:t> - Indicating whether the customer had seen the ad in any of the listed items.</a:t>
            </a:r>
            <a:endParaRPr/>
          </a:p>
          <a:p>
            <a:pPr marL="0" marR="0" lvl="0" indent="-69850" algn="l" rtl="0">
              <a:spcBef>
                <a:spcPts val="0"/>
              </a:spcBef>
              <a:spcAft>
                <a:spcPts val="0"/>
              </a:spcAft>
              <a:buClr>
                <a:schemeClr val="dk1"/>
              </a:buClr>
              <a:buSzPts val="1100"/>
              <a:buFont typeface="Arial"/>
              <a:buChar char="•"/>
            </a:pPr>
            <a:r>
              <a:rPr lang="en-US" sz="1100" b="1" i="0">
                <a:solidFill>
                  <a:schemeClr val="dk1"/>
                </a:solidFill>
                <a:latin typeface="Calibri"/>
                <a:ea typeface="Calibri"/>
                <a:cs typeface="Calibri"/>
                <a:sym typeface="Calibri"/>
              </a:rPr>
              <a:t>Through</a:t>
            </a:r>
            <a:r>
              <a:rPr lang="en-US" sz="1100" i="0">
                <a:solidFill>
                  <a:schemeClr val="dk1"/>
                </a:solidFill>
                <a:latin typeface="Calibri"/>
                <a:ea typeface="Calibri"/>
                <a:cs typeface="Calibri"/>
                <a:sym typeface="Calibri"/>
              </a:rPr>
              <a:t> </a:t>
            </a:r>
            <a:r>
              <a:rPr lang="en-US" sz="1100" b="1" i="0">
                <a:solidFill>
                  <a:schemeClr val="dk1"/>
                </a:solidFill>
                <a:latin typeface="Calibri"/>
                <a:ea typeface="Calibri"/>
                <a:cs typeface="Calibri"/>
                <a:sym typeface="Calibri"/>
              </a:rPr>
              <a:t>Recommendations</a:t>
            </a:r>
            <a:r>
              <a:rPr lang="en-US" sz="1100" i="0">
                <a:solidFill>
                  <a:schemeClr val="dk1"/>
                </a:solidFill>
                <a:latin typeface="Calibri"/>
                <a:ea typeface="Calibri"/>
                <a:cs typeface="Calibri"/>
                <a:sym typeface="Calibri"/>
              </a:rPr>
              <a:t> - Indicates whether the customer came in through recommendations.</a:t>
            </a:r>
            <a:endParaRPr/>
          </a:p>
          <a:p>
            <a:pPr marL="0" marR="0" lvl="0" indent="-69850" algn="l" rtl="0">
              <a:spcBef>
                <a:spcPts val="0"/>
              </a:spcBef>
              <a:spcAft>
                <a:spcPts val="0"/>
              </a:spcAft>
              <a:buClr>
                <a:schemeClr val="dk1"/>
              </a:buClr>
              <a:buSzPts val="1100"/>
              <a:buFont typeface="Arial"/>
              <a:buChar char="•"/>
            </a:pPr>
            <a:r>
              <a:rPr lang="en-US" sz="1100" b="1" i="0">
                <a:solidFill>
                  <a:schemeClr val="dk1"/>
                </a:solidFill>
                <a:latin typeface="Calibri"/>
                <a:ea typeface="Calibri"/>
                <a:cs typeface="Calibri"/>
                <a:sym typeface="Calibri"/>
              </a:rPr>
              <a:t>Receive</a:t>
            </a:r>
            <a:r>
              <a:rPr lang="en-US" sz="1100" i="0">
                <a:solidFill>
                  <a:schemeClr val="dk1"/>
                </a:solidFill>
                <a:latin typeface="Calibri"/>
                <a:ea typeface="Calibri"/>
                <a:cs typeface="Calibri"/>
                <a:sym typeface="Calibri"/>
              </a:rPr>
              <a:t> </a:t>
            </a:r>
            <a:r>
              <a:rPr lang="en-US" sz="1100" b="1" i="0">
                <a:solidFill>
                  <a:schemeClr val="dk1"/>
                </a:solidFill>
                <a:latin typeface="Calibri"/>
                <a:ea typeface="Calibri"/>
                <a:cs typeface="Calibri"/>
                <a:sym typeface="Calibri"/>
              </a:rPr>
              <a:t>More</a:t>
            </a:r>
            <a:r>
              <a:rPr lang="en-US" sz="1100" i="0">
                <a:solidFill>
                  <a:schemeClr val="dk1"/>
                </a:solidFill>
                <a:latin typeface="Calibri"/>
                <a:ea typeface="Calibri"/>
                <a:cs typeface="Calibri"/>
                <a:sym typeface="Calibri"/>
              </a:rPr>
              <a:t> </a:t>
            </a:r>
            <a:r>
              <a:rPr lang="en-US" sz="1100" b="1" i="0">
                <a:solidFill>
                  <a:schemeClr val="dk1"/>
                </a:solidFill>
                <a:latin typeface="Calibri"/>
                <a:ea typeface="Calibri"/>
                <a:cs typeface="Calibri"/>
                <a:sym typeface="Calibri"/>
              </a:rPr>
              <a:t>Updates</a:t>
            </a:r>
            <a:r>
              <a:rPr lang="en-US" sz="1100" i="0">
                <a:solidFill>
                  <a:schemeClr val="dk1"/>
                </a:solidFill>
                <a:latin typeface="Calibri"/>
                <a:ea typeface="Calibri"/>
                <a:cs typeface="Calibri"/>
                <a:sym typeface="Calibri"/>
              </a:rPr>
              <a:t> </a:t>
            </a:r>
            <a:r>
              <a:rPr lang="en-US" sz="1100" b="1" i="0">
                <a:solidFill>
                  <a:schemeClr val="dk1"/>
                </a:solidFill>
                <a:latin typeface="Calibri"/>
                <a:ea typeface="Calibri"/>
                <a:cs typeface="Calibri"/>
                <a:sym typeface="Calibri"/>
              </a:rPr>
              <a:t>About</a:t>
            </a:r>
            <a:r>
              <a:rPr lang="en-US" sz="1100" i="0">
                <a:solidFill>
                  <a:schemeClr val="dk1"/>
                </a:solidFill>
                <a:latin typeface="Calibri"/>
                <a:ea typeface="Calibri"/>
                <a:cs typeface="Calibri"/>
                <a:sym typeface="Calibri"/>
              </a:rPr>
              <a:t> </a:t>
            </a:r>
            <a:r>
              <a:rPr lang="en-US" sz="1100" b="1" i="0">
                <a:solidFill>
                  <a:schemeClr val="dk1"/>
                </a:solidFill>
                <a:latin typeface="Calibri"/>
                <a:ea typeface="Calibri"/>
                <a:cs typeface="Calibri"/>
                <a:sym typeface="Calibri"/>
              </a:rPr>
              <a:t>Our</a:t>
            </a:r>
            <a:r>
              <a:rPr lang="en-US" sz="1100" i="0">
                <a:solidFill>
                  <a:schemeClr val="dk1"/>
                </a:solidFill>
                <a:latin typeface="Calibri"/>
                <a:ea typeface="Calibri"/>
                <a:cs typeface="Calibri"/>
                <a:sym typeface="Calibri"/>
              </a:rPr>
              <a:t> </a:t>
            </a:r>
            <a:r>
              <a:rPr lang="en-US" sz="1100" b="1" i="0">
                <a:solidFill>
                  <a:schemeClr val="dk1"/>
                </a:solidFill>
                <a:latin typeface="Calibri"/>
                <a:ea typeface="Calibri"/>
                <a:cs typeface="Calibri"/>
                <a:sym typeface="Calibri"/>
              </a:rPr>
              <a:t>Courses</a:t>
            </a:r>
            <a:r>
              <a:rPr lang="en-US" sz="1100" i="0">
                <a:solidFill>
                  <a:schemeClr val="dk1"/>
                </a:solidFill>
                <a:latin typeface="Calibri"/>
                <a:ea typeface="Calibri"/>
                <a:cs typeface="Calibri"/>
                <a:sym typeface="Calibri"/>
              </a:rPr>
              <a:t> - Indicates whether the customer chose to receive more updates about the courses.</a:t>
            </a:r>
            <a:endParaRPr/>
          </a:p>
          <a:p>
            <a:pPr marL="0" marR="0" lvl="0" indent="-69850" algn="l" rtl="0">
              <a:spcBef>
                <a:spcPts val="0"/>
              </a:spcBef>
              <a:spcAft>
                <a:spcPts val="0"/>
              </a:spcAft>
              <a:buClr>
                <a:schemeClr val="dk1"/>
              </a:buClr>
              <a:buSzPts val="1100"/>
              <a:buFont typeface="Arial"/>
              <a:buChar char="•"/>
            </a:pPr>
            <a:r>
              <a:rPr lang="en-US" sz="1100" b="1" i="0">
                <a:solidFill>
                  <a:schemeClr val="dk1"/>
                </a:solidFill>
                <a:latin typeface="Calibri"/>
                <a:ea typeface="Calibri"/>
                <a:cs typeface="Calibri"/>
                <a:sym typeface="Calibri"/>
              </a:rPr>
              <a:t>Tags</a:t>
            </a:r>
            <a:r>
              <a:rPr lang="en-US" sz="1100" i="0">
                <a:solidFill>
                  <a:schemeClr val="dk1"/>
                </a:solidFill>
                <a:latin typeface="Calibri"/>
                <a:ea typeface="Calibri"/>
                <a:cs typeface="Calibri"/>
                <a:sym typeface="Calibri"/>
              </a:rPr>
              <a:t> - Tags assigned to customers indicating the current status of the lead.</a:t>
            </a:r>
            <a:endParaRPr/>
          </a:p>
          <a:p>
            <a:pPr marL="0" marR="0" lvl="0" indent="-69850" algn="l" rtl="0">
              <a:spcBef>
                <a:spcPts val="0"/>
              </a:spcBef>
              <a:spcAft>
                <a:spcPts val="0"/>
              </a:spcAft>
              <a:buClr>
                <a:schemeClr val="dk1"/>
              </a:buClr>
              <a:buSzPts val="1100"/>
              <a:buFont typeface="Arial"/>
              <a:buChar char="•"/>
            </a:pPr>
            <a:r>
              <a:rPr lang="en-US" sz="1100" b="1" i="0">
                <a:solidFill>
                  <a:schemeClr val="dk1"/>
                </a:solidFill>
                <a:latin typeface="Calibri"/>
                <a:ea typeface="Calibri"/>
                <a:cs typeface="Calibri"/>
                <a:sym typeface="Calibri"/>
              </a:rPr>
              <a:t>Lead</a:t>
            </a:r>
            <a:r>
              <a:rPr lang="en-US" sz="1100" i="0">
                <a:solidFill>
                  <a:schemeClr val="dk1"/>
                </a:solidFill>
                <a:latin typeface="Calibri"/>
                <a:ea typeface="Calibri"/>
                <a:cs typeface="Calibri"/>
                <a:sym typeface="Calibri"/>
              </a:rPr>
              <a:t> </a:t>
            </a:r>
            <a:r>
              <a:rPr lang="en-US" sz="1100" b="1" i="0">
                <a:solidFill>
                  <a:schemeClr val="dk1"/>
                </a:solidFill>
                <a:latin typeface="Calibri"/>
                <a:ea typeface="Calibri"/>
                <a:cs typeface="Calibri"/>
                <a:sym typeface="Calibri"/>
              </a:rPr>
              <a:t>Quality</a:t>
            </a:r>
            <a:r>
              <a:rPr lang="en-US" sz="1100" i="0">
                <a:solidFill>
                  <a:schemeClr val="dk1"/>
                </a:solidFill>
                <a:latin typeface="Calibri"/>
                <a:ea typeface="Calibri"/>
                <a:cs typeface="Calibri"/>
                <a:sym typeface="Calibri"/>
              </a:rPr>
              <a:t> - Indicates the quality of lead based on the data and intuition the employee who has been assigned to the lead.</a:t>
            </a:r>
            <a:endParaRPr/>
          </a:p>
          <a:p>
            <a:pPr marL="0" marR="0" lvl="0" indent="-69850" algn="l" rtl="0">
              <a:spcBef>
                <a:spcPts val="0"/>
              </a:spcBef>
              <a:spcAft>
                <a:spcPts val="0"/>
              </a:spcAft>
              <a:buClr>
                <a:schemeClr val="dk1"/>
              </a:buClr>
              <a:buSzPts val="1100"/>
              <a:buFont typeface="Arial"/>
              <a:buChar char="•"/>
            </a:pPr>
            <a:r>
              <a:rPr lang="en-US" sz="1100" b="1" i="0">
                <a:solidFill>
                  <a:schemeClr val="dk1"/>
                </a:solidFill>
                <a:latin typeface="Calibri"/>
                <a:ea typeface="Calibri"/>
                <a:cs typeface="Calibri"/>
                <a:sym typeface="Calibri"/>
              </a:rPr>
              <a:t>Update</a:t>
            </a:r>
            <a:r>
              <a:rPr lang="en-US" sz="1100" i="0">
                <a:solidFill>
                  <a:schemeClr val="dk1"/>
                </a:solidFill>
                <a:latin typeface="Calibri"/>
                <a:ea typeface="Calibri"/>
                <a:cs typeface="Calibri"/>
                <a:sym typeface="Calibri"/>
              </a:rPr>
              <a:t> </a:t>
            </a:r>
            <a:r>
              <a:rPr lang="en-US" sz="1100" b="1" i="0">
                <a:solidFill>
                  <a:schemeClr val="dk1"/>
                </a:solidFill>
                <a:latin typeface="Calibri"/>
                <a:ea typeface="Calibri"/>
                <a:cs typeface="Calibri"/>
                <a:sym typeface="Calibri"/>
              </a:rPr>
              <a:t>me</a:t>
            </a:r>
            <a:r>
              <a:rPr lang="en-US" sz="1100" i="0">
                <a:solidFill>
                  <a:schemeClr val="dk1"/>
                </a:solidFill>
                <a:latin typeface="Calibri"/>
                <a:ea typeface="Calibri"/>
                <a:cs typeface="Calibri"/>
                <a:sym typeface="Calibri"/>
              </a:rPr>
              <a:t> </a:t>
            </a:r>
            <a:r>
              <a:rPr lang="en-US" sz="1100" b="1" i="0">
                <a:solidFill>
                  <a:schemeClr val="dk1"/>
                </a:solidFill>
                <a:latin typeface="Calibri"/>
                <a:ea typeface="Calibri"/>
                <a:cs typeface="Calibri"/>
                <a:sym typeface="Calibri"/>
              </a:rPr>
              <a:t>on</a:t>
            </a:r>
            <a:r>
              <a:rPr lang="en-US" sz="1100" i="0">
                <a:solidFill>
                  <a:schemeClr val="dk1"/>
                </a:solidFill>
                <a:latin typeface="Calibri"/>
                <a:ea typeface="Calibri"/>
                <a:cs typeface="Calibri"/>
                <a:sym typeface="Calibri"/>
              </a:rPr>
              <a:t> </a:t>
            </a:r>
            <a:r>
              <a:rPr lang="en-US" sz="1100" b="1" i="0">
                <a:solidFill>
                  <a:schemeClr val="dk1"/>
                </a:solidFill>
                <a:latin typeface="Calibri"/>
                <a:ea typeface="Calibri"/>
                <a:cs typeface="Calibri"/>
                <a:sym typeface="Calibri"/>
              </a:rPr>
              <a:t>Supply</a:t>
            </a:r>
            <a:r>
              <a:rPr lang="en-US" sz="1100" i="0">
                <a:solidFill>
                  <a:schemeClr val="dk1"/>
                </a:solidFill>
                <a:latin typeface="Calibri"/>
                <a:ea typeface="Calibri"/>
                <a:cs typeface="Calibri"/>
                <a:sym typeface="Calibri"/>
              </a:rPr>
              <a:t> </a:t>
            </a:r>
            <a:r>
              <a:rPr lang="en-US" sz="1100" b="1" i="0">
                <a:solidFill>
                  <a:schemeClr val="dk1"/>
                </a:solidFill>
                <a:latin typeface="Calibri"/>
                <a:ea typeface="Calibri"/>
                <a:cs typeface="Calibri"/>
                <a:sym typeface="Calibri"/>
              </a:rPr>
              <a:t>Chain</a:t>
            </a:r>
            <a:r>
              <a:rPr lang="en-US" sz="1100" i="0">
                <a:solidFill>
                  <a:schemeClr val="dk1"/>
                </a:solidFill>
                <a:latin typeface="Calibri"/>
                <a:ea typeface="Calibri"/>
                <a:cs typeface="Calibri"/>
                <a:sym typeface="Calibri"/>
              </a:rPr>
              <a:t> </a:t>
            </a:r>
            <a:r>
              <a:rPr lang="en-US" sz="1100" b="1" i="0">
                <a:solidFill>
                  <a:schemeClr val="dk1"/>
                </a:solidFill>
                <a:latin typeface="Calibri"/>
                <a:ea typeface="Calibri"/>
                <a:cs typeface="Calibri"/>
                <a:sym typeface="Calibri"/>
              </a:rPr>
              <a:t>Content</a:t>
            </a:r>
            <a:r>
              <a:rPr lang="en-US" sz="1100" i="0">
                <a:solidFill>
                  <a:schemeClr val="dk1"/>
                </a:solidFill>
                <a:latin typeface="Calibri"/>
                <a:ea typeface="Calibri"/>
                <a:cs typeface="Calibri"/>
                <a:sym typeface="Calibri"/>
              </a:rPr>
              <a:t> - Indicates whether the customer wants updates on the Supply Chain Content.</a:t>
            </a:r>
            <a:endParaRPr/>
          </a:p>
          <a:p>
            <a:pPr marL="0" marR="0" lvl="0" indent="-69850" algn="l" rtl="0">
              <a:spcBef>
                <a:spcPts val="0"/>
              </a:spcBef>
              <a:spcAft>
                <a:spcPts val="0"/>
              </a:spcAft>
              <a:buClr>
                <a:schemeClr val="dk1"/>
              </a:buClr>
              <a:buSzPts val="1100"/>
              <a:buFont typeface="Arial"/>
              <a:buChar char="•"/>
            </a:pPr>
            <a:r>
              <a:rPr lang="en-US" sz="1100" b="1" i="0">
                <a:solidFill>
                  <a:schemeClr val="dk1"/>
                </a:solidFill>
                <a:latin typeface="Calibri"/>
                <a:ea typeface="Calibri"/>
                <a:cs typeface="Calibri"/>
                <a:sym typeface="Calibri"/>
              </a:rPr>
              <a:t>Get</a:t>
            </a:r>
            <a:r>
              <a:rPr lang="en-US" sz="1100" i="0">
                <a:solidFill>
                  <a:schemeClr val="dk1"/>
                </a:solidFill>
                <a:latin typeface="Calibri"/>
                <a:ea typeface="Calibri"/>
                <a:cs typeface="Calibri"/>
                <a:sym typeface="Calibri"/>
              </a:rPr>
              <a:t> </a:t>
            </a:r>
            <a:r>
              <a:rPr lang="en-US" sz="1100" b="1" i="0">
                <a:solidFill>
                  <a:schemeClr val="dk1"/>
                </a:solidFill>
                <a:latin typeface="Calibri"/>
                <a:ea typeface="Calibri"/>
                <a:cs typeface="Calibri"/>
                <a:sym typeface="Calibri"/>
              </a:rPr>
              <a:t>updates</a:t>
            </a:r>
            <a:r>
              <a:rPr lang="en-US" sz="1100" i="0">
                <a:solidFill>
                  <a:schemeClr val="dk1"/>
                </a:solidFill>
                <a:latin typeface="Calibri"/>
                <a:ea typeface="Calibri"/>
                <a:cs typeface="Calibri"/>
                <a:sym typeface="Calibri"/>
              </a:rPr>
              <a:t> </a:t>
            </a:r>
            <a:r>
              <a:rPr lang="en-US" sz="1100" b="1" i="0">
                <a:solidFill>
                  <a:schemeClr val="dk1"/>
                </a:solidFill>
                <a:latin typeface="Calibri"/>
                <a:ea typeface="Calibri"/>
                <a:cs typeface="Calibri"/>
                <a:sym typeface="Calibri"/>
              </a:rPr>
              <a:t>on</a:t>
            </a:r>
            <a:r>
              <a:rPr lang="en-US" sz="1100" i="0">
                <a:solidFill>
                  <a:schemeClr val="dk1"/>
                </a:solidFill>
                <a:latin typeface="Calibri"/>
                <a:ea typeface="Calibri"/>
                <a:cs typeface="Calibri"/>
                <a:sym typeface="Calibri"/>
              </a:rPr>
              <a:t> </a:t>
            </a:r>
            <a:r>
              <a:rPr lang="en-US" sz="1100" b="1" i="0">
                <a:solidFill>
                  <a:schemeClr val="dk1"/>
                </a:solidFill>
                <a:latin typeface="Calibri"/>
                <a:ea typeface="Calibri"/>
                <a:cs typeface="Calibri"/>
                <a:sym typeface="Calibri"/>
              </a:rPr>
              <a:t>DM</a:t>
            </a:r>
            <a:r>
              <a:rPr lang="en-US" sz="1100" i="0">
                <a:solidFill>
                  <a:schemeClr val="dk1"/>
                </a:solidFill>
                <a:latin typeface="Calibri"/>
                <a:ea typeface="Calibri"/>
                <a:cs typeface="Calibri"/>
                <a:sym typeface="Calibri"/>
              </a:rPr>
              <a:t> </a:t>
            </a:r>
            <a:r>
              <a:rPr lang="en-US" sz="1100" b="1" i="0">
                <a:solidFill>
                  <a:schemeClr val="dk1"/>
                </a:solidFill>
                <a:latin typeface="Calibri"/>
                <a:ea typeface="Calibri"/>
                <a:cs typeface="Calibri"/>
                <a:sym typeface="Calibri"/>
              </a:rPr>
              <a:t>Content</a:t>
            </a:r>
            <a:r>
              <a:rPr lang="en-US" sz="1100" i="0">
                <a:solidFill>
                  <a:schemeClr val="dk1"/>
                </a:solidFill>
                <a:latin typeface="Calibri"/>
                <a:ea typeface="Calibri"/>
                <a:cs typeface="Calibri"/>
                <a:sym typeface="Calibri"/>
              </a:rPr>
              <a:t> - Indicates whether the customer wants updates on the DM Content.</a:t>
            </a:r>
            <a:endParaRPr/>
          </a:p>
          <a:p>
            <a:pPr marL="0" marR="0" lvl="0" indent="-69850" algn="l" rtl="0">
              <a:spcBef>
                <a:spcPts val="0"/>
              </a:spcBef>
              <a:spcAft>
                <a:spcPts val="0"/>
              </a:spcAft>
              <a:buClr>
                <a:schemeClr val="dk1"/>
              </a:buClr>
              <a:buSzPts val="1100"/>
              <a:buFont typeface="Arial"/>
              <a:buChar char="•"/>
            </a:pPr>
            <a:r>
              <a:rPr lang="en-US" sz="1100" b="1" i="0">
                <a:solidFill>
                  <a:schemeClr val="dk1"/>
                </a:solidFill>
                <a:latin typeface="Calibri"/>
                <a:ea typeface="Calibri"/>
                <a:cs typeface="Calibri"/>
                <a:sym typeface="Calibri"/>
              </a:rPr>
              <a:t>Lead</a:t>
            </a:r>
            <a:r>
              <a:rPr lang="en-US" sz="1100" i="0">
                <a:solidFill>
                  <a:schemeClr val="dk1"/>
                </a:solidFill>
                <a:latin typeface="Calibri"/>
                <a:ea typeface="Calibri"/>
                <a:cs typeface="Calibri"/>
                <a:sym typeface="Calibri"/>
              </a:rPr>
              <a:t> </a:t>
            </a:r>
            <a:r>
              <a:rPr lang="en-US" sz="1100" b="1" i="0">
                <a:solidFill>
                  <a:schemeClr val="dk1"/>
                </a:solidFill>
                <a:latin typeface="Calibri"/>
                <a:ea typeface="Calibri"/>
                <a:cs typeface="Calibri"/>
                <a:sym typeface="Calibri"/>
              </a:rPr>
              <a:t>Profile</a:t>
            </a:r>
            <a:r>
              <a:rPr lang="en-US" sz="1100" i="0">
                <a:solidFill>
                  <a:schemeClr val="dk1"/>
                </a:solidFill>
                <a:latin typeface="Calibri"/>
                <a:ea typeface="Calibri"/>
                <a:cs typeface="Calibri"/>
                <a:sym typeface="Calibri"/>
              </a:rPr>
              <a:t> - A lead level assigned to each customer based on their profile.</a:t>
            </a:r>
            <a:endParaRPr/>
          </a:p>
          <a:p>
            <a:pPr marL="0" marR="0" lvl="0" indent="-69850" algn="l" rtl="0">
              <a:spcBef>
                <a:spcPts val="0"/>
              </a:spcBef>
              <a:spcAft>
                <a:spcPts val="0"/>
              </a:spcAft>
              <a:buClr>
                <a:schemeClr val="dk1"/>
              </a:buClr>
              <a:buSzPts val="1100"/>
              <a:buFont typeface="Arial"/>
              <a:buChar char="•"/>
            </a:pPr>
            <a:r>
              <a:rPr lang="en-US" sz="1100" b="1" i="0">
                <a:solidFill>
                  <a:schemeClr val="dk1"/>
                </a:solidFill>
                <a:latin typeface="Calibri"/>
                <a:ea typeface="Calibri"/>
                <a:cs typeface="Calibri"/>
                <a:sym typeface="Calibri"/>
              </a:rPr>
              <a:t>City</a:t>
            </a:r>
            <a:r>
              <a:rPr lang="en-US" sz="1100" i="0">
                <a:solidFill>
                  <a:schemeClr val="dk1"/>
                </a:solidFill>
                <a:latin typeface="Calibri"/>
                <a:ea typeface="Calibri"/>
                <a:cs typeface="Calibri"/>
                <a:sym typeface="Calibri"/>
              </a:rPr>
              <a:t> - The city of the customer.</a:t>
            </a:r>
            <a:endParaRPr/>
          </a:p>
          <a:p>
            <a:pPr marL="0" marR="0" lvl="0" indent="-69850" algn="l" rtl="0">
              <a:spcBef>
                <a:spcPts val="0"/>
              </a:spcBef>
              <a:spcAft>
                <a:spcPts val="0"/>
              </a:spcAft>
              <a:buClr>
                <a:schemeClr val="dk1"/>
              </a:buClr>
              <a:buSzPts val="1100"/>
              <a:buFont typeface="Arial"/>
              <a:buChar char="•"/>
            </a:pPr>
            <a:r>
              <a:rPr lang="en-US" sz="1100" b="1" i="0">
                <a:solidFill>
                  <a:schemeClr val="dk1"/>
                </a:solidFill>
                <a:latin typeface="Calibri"/>
                <a:ea typeface="Calibri"/>
                <a:cs typeface="Calibri"/>
                <a:sym typeface="Calibri"/>
              </a:rPr>
              <a:t>Asymmetric Activity Index</a:t>
            </a:r>
            <a:r>
              <a:rPr lang="en-US" sz="1100" i="0">
                <a:solidFill>
                  <a:schemeClr val="dk1"/>
                </a:solidFill>
                <a:latin typeface="Calibri"/>
                <a:ea typeface="Calibri"/>
                <a:cs typeface="Calibri"/>
                <a:sym typeface="Calibri"/>
              </a:rPr>
              <a:t> - An index and score assigned to each customer based on their activity and their profile</a:t>
            </a:r>
            <a:endParaRPr/>
          </a:p>
          <a:p>
            <a:pPr marL="0" marR="0" lvl="0" indent="-69850" algn="l" rtl="0">
              <a:spcBef>
                <a:spcPts val="0"/>
              </a:spcBef>
              <a:spcAft>
                <a:spcPts val="0"/>
              </a:spcAft>
              <a:buClr>
                <a:schemeClr val="dk1"/>
              </a:buClr>
              <a:buSzPts val="1100"/>
              <a:buFont typeface="Arial"/>
              <a:buChar char="•"/>
            </a:pPr>
            <a:r>
              <a:rPr lang="en-US" sz="1100" b="1" i="0">
                <a:solidFill>
                  <a:schemeClr val="dk1"/>
                </a:solidFill>
                <a:latin typeface="Calibri"/>
                <a:ea typeface="Calibri"/>
                <a:cs typeface="Calibri"/>
                <a:sym typeface="Calibri"/>
              </a:rPr>
              <a:t>Asymmetric Profile Index</a:t>
            </a:r>
            <a:endParaRPr/>
          </a:p>
          <a:p>
            <a:pPr marL="0" marR="0" lvl="0" indent="-69850" algn="l" rtl="0">
              <a:spcBef>
                <a:spcPts val="0"/>
              </a:spcBef>
              <a:spcAft>
                <a:spcPts val="0"/>
              </a:spcAft>
              <a:buClr>
                <a:schemeClr val="dk1"/>
              </a:buClr>
              <a:buSzPts val="1100"/>
              <a:buFont typeface="Arial"/>
              <a:buChar char="•"/>
            </a:pPr>
            <a:r>
              <a:rPr lang="en-US" sz="1100" b="1" i="0">
                <a:solidFill>
                  <a:schemeClr val="dk1"/>
                </a:solidFill>
                <a:latin typeface="Calibri"/>
                <a:ea typeface="Calibri"/>
                <a:cs typeface="Calibri"/>
                <a:sym typeface="Calibri"/>
              </a:rPr>
              <a:t>Asymmetric Activity Score</a:t>
            </a:r>
            <a:endParaRPr/>
          </a:p>
          <a:p>
            <a:pPr marL="0" marR="0" lvl="0" indent="-69850" algn="l" rtl="0">
              <a:spcBef>
                <a:spcPts val="0"/>
              </a:spcBef>
              <a:spcAft>
                <a:spcPts val="0"/>
              </a:spcAft>
              <a:buClr>
                <a:schemeClr val="dk1"/>
              </a:buClr>
              <a:buSzPts val="1100"/>
              <a:buFont typeface="Arial"/>
              <a:buChar char="•"/>
            </a:pPr>
            <a:r>
              <a:rPr lang="en-US" sz="1100" b="1" i="0">
                <a:solidFill>
                  <a:schemeClr val="dk1"/>
                </a:solidFill>
                <a:latin typeface="Calibri"/>
                <a:ea typeface="Calibri"/>
                <a:cs typeface="Calibri"/>
                <a:sym typeface="Calibri"/>
              </a:rPr>
              <a:t>Asymmetric Profile Score</a:t>
            </a:r>
            <a:endParaRPr/>
          </a:p>
          <a:p>
            <a:pPr marL="0" marR="0" lvl="0" indent="-69850" algn="l" rtl="0">
              <a:spcBef>
                <a:spcPts val="0"/>
              </a:spcBef>
              <a:spcAft>
                <a:spcPts val="0"/>
              </a:spcAft>
              <a:buClr>
                <a:schemeClr val="dk1"/>
              </a:buClr>
              <a:buSzPts val="1100"/>
              <a:buFont typeface="Arial"/>
              <a:buChar char="•"/>
            </a:pPr>
            <a:r>
              <a:rPr lang="en-US" sz="1100" b="1" i="0">
                <a:solidFill>
                  <a:schemeClr val="dk1"/>
                </a:solidFill>
                <a:latin typeface="Calibri"/>
                <a:ea typeface="Calibri"/>
                <a:cs typeface="Calibri"/>
                <a:sym typeface="Calibri"/>
              </a:rPr>
              <a:t>I agree to pay the amount through cheque </a:t>
            </a:r>
            <a:r>
              <a:rPr lang="en-US" sz="1100" i="0">
                <a:solidFill>
                  <a:schemeClr val="dk1"/>
                </a:solidFill>
                <a:latin typeface="Calibri"/>
                <a:ea typeface="Calibri"/>
                <a:cs typeface="Calibri"/>
                <a:sym typeface="Calibri"/>
              </a:rPr>
              <a:t>- Indicates whether the customer has agreed to pay the amount through cheque or not.</a:t>
            </a:r>
            <a:endParaRPr/>
          </a:p>
          <a:p>
            <a:pPr marL="0" marR="0" lvl="0" indent="-69850" algn="l" rtl="0">
              <a:spcBef>
                <a:spcPts val="0"/>
              </a:spcBef>
              <a:spcAft>
                <a:spcPts val="0"/>
              </a:spcAft>
              <a:buClr>
                <a:schemeClr val="dk1"/>
              </a:buClr>
              <a:buSzPts val="1100"/>
              <a:buFont typeface="Arial"/>
              <a:buChar char="•"/>
            </a:pPr>
            <a:r>
              <a:rPr lang="en-US" sz="1100" b="1">
                <a:solidFill>
                  <a:schemeClr val="dk1"/>
                </a:solidFill>
                <a:latin typeface="Calibri"/>
                <a:ea typeface="Calibri"/>
                <a:cs typeface="Calibri"/>
                <a:sym typeface="Calibri"/>
              </a:rPr>
              <a:t>A </a:t>
            </a:r>
            <a:r>
              <a:rPr lang="en-US" sz="1100" b="1" i="0">
                <a:solidFill>
                  <a:schemeClr val="dk1"/>
                </a:solidFill>
                <a:latin typeface="Calibri"/>
                <a:ea typeface="Calibri"/>
                <a:cs typeface="Calibri"/>
                <a:sym typeface="Calibri"/>
              </a:rPr>
              <a:t>free copy of Mastering The Interview </a:t>
            </a:r>
            <a:r>
              <a:rPr lang="en-US" sz="1100" i="0">
                <a:solidFill>
                  <a:schemeClr val="dk1"/>
                </a:solidFill>
                <a:latin typeface="Calibri"/>
                <a:ea typeface="Calibri"/>
                <a:cs typeface="Calibri"/>
                <a:sym typeface="Calibri"/>
              </a:rPr>
              <a:t>- Indicates whether the customer wants a free copy of 'Mastering the Interview' or not.</a:t>
            </a:r>
            <a:endParaRPr/>
          </a:p>
          <a:p>
            <a:pPr marL="0" marR="0" lvl="0" indent="-69850" algn="l" rtl="0">
              <a:spcBef>
                <a:spcPts val="0"/>
              </a:spcBef>
              <a:spcAft>
                <a:spcPts val="0"/>
              </a:spcAft>
              <a:buClr>
                <a:schemeClr val="dk1"/>
              </a:buClr>
              <a:buSzPts val="1100"/>
              <a:buFont typeface="Arial"/>
              <a:buChar char="•"/>
            </a:pPr>
            <a:r>
              <a:rPr lang="en-US" sz="1100" b="1" i="0">
                <a:solidFill>
                  <a:schemeClr val="dk1"/>
                </a:solidFill>
                <a:latin typeface="Calibri"/>
                <a:ea typeface="Calibri"/>
                <a:cs typeface="Calibri"/>
                <a:sym typeface="Calibri"/>
              </a:rPr>
              <a:t>Last Notable Activity </a:t>
            </a:r>
            <a:r>
              <a:rPr lang="en-US" sz="1100" i="0">
                <a:solidFill>
                  <a:schemeClr val="dk1"/>
                </a:solidFill>
                <a:latin typeface="Calibri"/>
                <a:ea typeface="Calibri"/>
                <a:cs typeface="Calibri"/>
                <a:sym typeface="Calibri"/>
              </a:rPr>
              <a:t>- The last notable activity performed by the student.</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EBE9E7"/>
        </a:solidFill>
        <a:effectLst/>
      </p:bgPr>
    </p:bg>
    <p:spTree>
      <p:nvGrpSpPr>
        <p:cNvPr id="1" name="Shape 184"/>
        <p:cNvGrpSpPr/>
        <p:nvPr/>
      </p:nvGrpSpPr>
      <p:grpSpPr>
        <a:xfrm>
          <a:off x="0" y="0"/>
          <a:ext cx="0" cy="0"/>
          <a:chOff x="0" y="0"/>
          <a:chExt cx="0" cy="0"/>
        </a:xfrm>
      </p:grpSpPr>
      <p:sp>
        <p:nvSpPr>
          <p:cNvPr id="185" name="Google Shape;185;p12"/>
          <p:cNvSpPr txBox="1"/>
          <p:nvPr/>
        </p:nvSpPr>
        <p:spPr>
          <a:xfrm>
            <a:off x="413657" y="2125995"/>
            <a:ext cx="6137965" cy="369332"/>
          </a:xfrm>
          <a:prstGeom prst="rect">
            <a:avLst/>
          </a:prstGeom>
          <a:noFill/>
          <a:ln>
            <a:noFill/>
          </a:ln>
        </p:spPr>
        <p:txBody>
          <a:bodyPr spcFirstLastPara="1" wrap="square" lIns="91425" tIns="45700" rIns="91425" bIns="45700" anchor="t" anchorCtr="0">
            <a:spAutoFit/>
          </a:bodyPr>
          <a:lstStyle/>
          <a:p>
            <a:pPr marL="0" marR="0" lvl="0" indent="0" algn="l" rtl="0">
              <a:lnSpc>
                <a:spcPct val="107000"/>
              </a:lnSpc>
              <a:spcBef>
                <a:spcPts val="0"/>
              </a:spcBef>
              <a:spcAft>
                <a:spcPts val="0"/>
              </a:spcAft>
              <a:buNone/>
            </a:pPr>
            <a:r>
              <a:rPr lang="en-US" sz="1800" b="1">
                <a:solidFill>
                  <a:schemeClr val="dk1"/>
                </a:solidFill>
                <a:latin typeface="Bookman Old Style"/>
                <a:ea typeface="Bookman Old Style"/>
                <a:cs typeface="Bookman Old Style"/>
                <a:sym typeface="Bookman Old Style"/>
              </a:rPr>
              <a:t>Variable categorization :</a:t>
            </a:r>
            <a:endParaRPr sz="1800" b="1">
              <a:solidFill>
                <a:schemeClr val="dk1"/>
              </a:solidFill>
              <a:latin typeface="Bookman Old Style"/>
              <a:ea typeface="Bookman Old Style"/>
              <a:cs typeface="Bookman Old Style"/>
              <a:sym typeface="Bookman Old Style"/>
            </a:endParaRPr>
          </a:p>
        </p:txBody>
      </p:sp>
      <p:graphicFrame>
        <p:nvGraphicFramePr>
          <p:cNvPr id="186" name="Google Shape;186;p12"/>
          <p:cNvGraphicFramePr/>
          <p:nvPr/>
        </p:nvGraphicFramePr>
        <p:xfrm>
          <a:off x="1361108" y="2656998"/>
          <a:ext cx="8128000" cy="1011375"/>
        </p:xfrm>
        <a:graphic>
          <a:graphicData uri="http://schemas.openxmlformats.org/drawingml/2006/table">
            <a:tbl>
              <a:tblPr firstRow="1" bandRow="1">
                <a:noFill/>
                <a:tableStyleId>{6415DEAA-9230-409F-90D4-BA1564F39665}</a:tableStyleId>
              </a:tblPr>
              <a:tblGrid>
                <a:gridCol w="4059975">
                  <a:extLst>
                    <a:ext uri="{9D8B030D-6E8A-4147-A177-3AD203B41FA5}">
                      <a16:colId xmlns:a16="http://schemas.microsoft.com/office/drawing/2014/main" val="20000"/>
                    </a:ext>
                  </a:extLst>
                </a:gridCol>
                <a:gridCol w="4068025">
                  <a:extLst>
                    <a:ext uri="{9D8B030D-6E8A-4147-A177-3AD203B41FA5}">
                      <a16:colId xmlns:a16="http://schemas.microsoft.com/office/drawing/2014/main" val="20001"/>
                    </a:ext>
                  </a:extLst>
                </a:gridCol>
              </a:tblGrid>
              <a:tr h="502200">
                <a:tc>
                  <a:txBody>
                    <a:bodyPr/>
                    <a:lstStyle/>
                    <a:p>
                      <a:pPr marL="0" marR="0" lvl="0" indent="0" algn="l" rtl="0">
                        <a:spcBef>
                          <a:spcPts val="0"/>
                        </a:spcBef>
                        <a:spcAft>
                          <a:spcPts val="0"/>
                        </a:spcAft>
                        <a:buNone/>
                      </a:pPr>
                      <a:r>
                        <a:rPr lang="en-US" sz="1800" u="none" strike="noStrike" cap="none" dirty="0">
                          <a:solidFill>
                            <a:schemeClr val="dk1"/>
                          </a:solidFill>
                          <a:latin typeface="Bookman Old Style"/>
                          <a:ea typeface="Bookman Old Style"/>
                          <a:cs typeface="Bookman Old Style"/>
                          <a:sym typeface="Bookman Old Style"/>
                        </a:rPr>
                        <a:t>              Numerical Columns</a:t>
                      </a:r>
                      <a:endParaRPr sz="1800">
                        <a:solidFill>
                          <a:schemeClr val="dk1"/>
                        </a:solidFill>
                        <a:latin typeface="Bookman Old Style"/>
                        <a:ea typeface="Bookman Old Style"/>
                        <a:cs typeface="Bookman Old Style"/>
                        <a:sym typeface="Bookman Old Style"/>
                      </a:endParaRPr>
                    </a:p>
                  </a:txBody>
                  <a:tcPr marL="91450" marR="91450" marT="45725" marB="45725"/>
                </a:tc>
                <a:tc>
                  <a:txBody>
                    <a:bodyPr/>
                    <a:lstStyle/>
                    <a:p>
                      <a:pPr marL="0" marR="0" lvl="0" indent="0" algn="l" rtl="0">
                        <a:spcBef>
                          <a:spcPts val="0"/>
                        </a:spcBef>
                        <a:spcAft>
                          <a:spcPts val="0"/>
                        </a:spcAft>
                        <a:buNone/>
                      </a:pPr>
                      <a:r>
                        <a:rPr lang="en-US" sz="1800" dirty="0">
                          <a:solidFill>
                            <a:schemeClr val="dk1"/>
                          </a:solidFill>
                          <a:latin typeface="Bookman Old Style"/>
                          <a:ea typeface="Bookman Old Style"/>
                          <a:cs typeface="Bookman Old Style"/>
                          <a:sym typeface="Bookman Old Style"/>
                        </a:rPr>
                        <a:t>           Categorical Columns</a:t>
                      </a:r>
                      <a:endParaRPr sz="1800">
                        <a:solidFill>
                          <a:schemeClr val="dk1"/>
                        </a:solidFill>
                        <a:latin typeface="Bookman Old Style"/>
                        <a:ea typeface="Bookman Old Style"/>
                        <a:cs typeface="Bookman Old Style"/>
                        <a:sym typeface="Bookman Old Style"/>
                      </a:endParaRPr>
                    </a:p>
                  </a:txBody>
                  <a:tcPr marL="91450" marR="91450" marT="45725" marB="45725"/>
                </a:tc>
                <a:extLst>
                  <a:ext uri="{0D108BD9-81ED-4DB2-BD59-A6C34878D82A}">
                    <a16:rowId xmlns:a16="http://schemas.microsoft.com/office/drawing/2014/main" val="10000"/>
                  </a:ext>
                </a:extLst>
              </a:tr>
              <a:tr h="509175">
                <a:tc>
                  <a:txBody>
                    <a:bodyPr/>
                    <a:lstStyle/>
                    <a:p>
                      <a:pPr marL="0" marR="0" lvl="0" indent="0" algn="l" rtl="0">
                        <a:spcBef>
                          <a:spcPts val="0"/>
                        </a:spcBef>
                        <a:spcAft>
                          <a:spcPts val="0"/>
                        </a:spcAft>
                        <a:buNone/>
                      </a:pPr>
                      <a:r>
                        <a:rPr lang="en-US" sz="1800">
                          <a:latin typeface="Bookman Old Style"/>
                          <a:ea typeface="Bookman Old Style"/>
                          <a:cs typeface="Bookman Old Style"/>
                          <a:sym typeface="Bookman Old Style"/>
                        </a:rPr>
                        <a:t>                           7</a:t>
                      </a:r>
                      <a:endParaRPr/>
                    </a:p>
                  </a:txBody>
                  <a:tcPr marL="91450" marR="91450" marT="45725" marB="45725"/>
                </a:tc>
                <a:tc>
                  <a:txBody>
                    <a:bodyPr/>
                    <a:lstStyle/>
                    <a:p>
                      <a:pPr marL="0" marR="0" lvl="0" indent="0" algn="l" rtl="0">
                        <a:spcBef>
                          <a:spcPts val="0"/>
                        </a:spcBef>
                        <a:spcAft>
                          <a:spcPts val="0"/>
                        </a:spcAft>
                        <a:buNone/>
                      </a:pPr>
                      <a:r>
                        <a:rPr lang="en-US" sz="1800">
                          <a:latin typeface="Bookman Old Style"/>
                          <a:ea typeface="Bookman Old Style"/>
                          <a:cs typeface="Bookman Old Style"/>
                          <a:sym typeface="Bookman Old Style"/>
                        </a:rPr>
                        <a:t>                           30</a:t>
                      </a:r>
                      <a:endParaRPr/>
                    </a:p>
                  </a:txBody>
                  <a:tcPr marL="91450" marR="91450" marT="45725" marB="45725"/>
                </a:tc>
                <a:extLst>
                  <a:ext uri="{0D108BD9-81ED-4DB2-BD59-A6C34878D82A}">
                    <a16:rowId xmlns:a16="http://schemas.microsoft.com/office/drawing/2014/main" val="10001"/>
                  </a:ext>
                </a:extLst>
              </a:tr>
            </a:tbl>
          </a:graphicData>
        </a:graphic>
      </p:graphicFrame>
      <p:graphicFrame>
        <p:nvGraphicFramePr>
          <p:cNvPr id="187" name="Google Shape;187;p12"/>
          <p:cNvGraphicFramePr/>
          <p:nvPr/>
        </p:nvGraphicFramePr>
        <p:xfrm>
          <a:off x="1404880" y="796740"/>
          <a:ext cx="8040450" cy="1143000"/>
        </p:xfrm>
        <a:graphic>
          <a:graphicData uri="http://schemas.openxmlformats.org/drawingml/2006/table">
            <a:tbl>
              <a:tblPr bandRow="1">
                <a:noFill/>
                <a:tableStyleId>{6415DEAA-9230-409F-90D4-BA1564F39665}</a:tableStyleId>
              </a:tblPr>
              <a:tblGrid>
                <a:gridCol w="4020225">
                  <a:extLst>
                    <a:ext uri="{9D8B030D-6E8A-4147-A177-3AD203B41FA5}">
                      <a16:colId xmlns:a16="http://schemas.microsoft.com/office/drawing/2014/main" val="20000"/>
                    </a:ext>
                  </a:extLst>
                </a:gridCol>
                <a:gridCol w="4020225">
                  <a:extLst>
                    <a:ext uri="{9D8B030D-6E8A-4147-A177-3AD203B41FA5}">
                      <a16:colId xmlns:a16="http://schemas.microsoft.com/office/drawing/2014/main" val="20001"/>
                    </a:ext>
                  </a:extLst>
                </a:gridCol>
              </a:tblGrid>
              <a:tr h="350550">
                <a:tc gridSpan="2">
                  <a:txBody>
                    <a:bodyPr/>
                    <a:lstStyle/>
                    <a:p>
                      <a:pPr marL="0" marR="0" lvl="0" indent="0" algn="ctr" rtl="0">
                        <a:lnSpc>
                          <a:spcPct val="150000"/>
                        </a:lnSpc>
                        <a:spcBef>
                          <a:spcPts val="0"/>
                        </a:spcBef>
                        <a:spcAft>
                          <a:spcPts val="0"/>
                        </a:spcAft>
                        <a:buNone/>
                      </a:pPr>
                      <a:r>
                        <a:rPr lang="en-US" sz="1800" b="1" dirty="0">
                          <a:latin typeface="Bookman Old Style"/>
                          <a:ea typeface="Bookman Old Style"/>
                          <a:cs typeface="Bookman Old Style"/>
                          <a:sym typeface="Bookman Old Style"/>
                        </a:rPr>
                        <a:t>Dataset</a:t>
                      </a:r>
                      <a:endParaRPr sz="1800" b="1">
                        <a:latin typeface="Bookman Old Style"/>
                        <a:ea typeface="Bookman Old Style"/>
                        <a:cs typeface="Bookman Old Style"/>
                        <a:sym typeface="Bookman Old Style"/>
                      </a:endParaRPr>
                    </a:p>
                  </a:txBody>
                  <a:tcPr marL="68575" marR="68575" marT="0" marB="0">
                    <a:gradFill>
                      <a:gsLst>
                        <a:gs pos="0">
                          <a:srgbClr val="5E6F83"/>
                        </a:gs>
                        <a:gs pos="48000">
                          <a:srgbClr val="9DA9B8"/>
                        </a:gs>
                        <a:gs pos="100000">
                          <a:srgbClr val="C1CAD3"/>
                        </a:gs>
                      </a:gsLst>
                      <a:lin ang="16200000" scaled="0"/>
                    </a:gradFill>
                  </a:tcPr>
                </a:tc>
                <a:tc hMerge="1">
                  <a:txBody>
                    <a:bodyPr/>
                    <a:lstStyle/>
                    <a:p>
                      <a:endParaRPr lang="en-US"/>
                    </a:p>
                  </a:txBody>
                  <a:tcPr/>
                </a:tc>
                <a:extLst>
                  <a:ext uri="{0D108BD9-81ED-4DB2-BD59-A6C34878D82A}">
                    <a16:rowId xmlns:a16="http://schemas.microsoft.com/office/drawing/2014/main" val="10000"/>
                  </a:ext>
                </a:extLst>
              </a:tr>
              <a:tr h="313550">
                <a:tc>
                  <a:txBody>
                    <a:bodyPr/>
                    <a:lstStyle/>
                    <a:p>
                      <a:pPr marL="0" marR="0" lvl="0" indent="0" algn="just" rtl="0">
                        <a:lnSpc>
                          <a:spcPct val="150000"/>
                        </a:lnSpc>
                        <a:spcBef>
                          <a:spcPts val="0"/>
                        </a:spcBef>
                        <a:spcAft>
                          <a:spcPts val="0"/>
                        </a:spcAft>
                        <a:buNone/>
                      </a:pPr>
                      <a:r>
                        <a:rPr lang="en-US" sz="1600">
                          <a:latin typeface="Bookman Old Style"/>
                          <a:ea typeface="Bookman Old Style"/>
                          <a:cs typeface="Bookman Old Style"/>
                          <a:sym typeface="Bookman Old Style"/>
                        </a:rPr>
                        <a:t>Row or record count</a:t>
                      </a:r>
                      <a:endParaRPr sz="1600">
                        <a:latin typeface="Bookman Old Style"/>
                        <a:ea typeface="Bookman Old Style"/>
                        <a:cs typeface="Bookman Old Style"/>
                        <a:sym typeface="Bookman Old Style"/>
                      </a:endParaRPr>
                    </a:p>
                  </a:txBody>
                  <a:tcPr marL="68575" marR="68575" marT="0" marB="0"/>
                </a:tc>
                <a:tc>
                  <a:txBody>
                    <a:bodyPr/>
                    <a:lstStyle/>
                    <a:p>
                      <a:pPr marL="0" marR="0" lvl="0" indent="0" algn="ctr" rtl="0">
                        <a:lnSpc>
                          <a:spcPct val="150000"/>
                        </a:lnSpc>
                        <a:spcBef>
                          <a:spcPts val="0"/>
                        </a:spcBef>
                        <a:spcAft>
                          <a:spcPts val="0"/>
                        </a:spcAft>
                        <a:buNone/>
                      </a:pPr>
                      <a:r>
                        <a:rPr lang="en-US" sz="1600">
                          <a:latin typeface="Bookman Old Style"/>
                          <a:ea typeface="Bookman Old Style"/>
                          <a:cs typeface="Bookman Old Style"/>
                          <a:sym typeface="Bookman Old Style"/>
                        </a:rPr>
                        <a:t>9240</a:t>
                      </a:r>
                      <a:endParaRPr sz="1600">
                        <a:latin typeface="Bookman Old Style"/>
                        <a:ea typeface="Bookman Old Style"/>
                        <a:cs typeface="Bookman Old Style"/>
                        <a:sym typeface="Bookman Old Style"/>
                      </a:endParaRPr>
                    </a:p>
                  </a:txBody>
                  <a:tcPr marL="68575" marR="68575" marT="0" marB="0"/>
                </a:tc>
                <a:extLst>
                  <a:ext uri="{0D108BD9-81ED-4DB2-BD59-A6C34878D82A}">
                    <a16:rowId xmlns:a16="http://schemas.microsoft.com/office/drawing/2014/main" val="10001"/>
                  </a:ext>
                </a:extLst>
              </a:tr>
              <a:tr h="313550">
                <a:tc>
                  <a:txBody>
                    <a:bodyPr/>
                    <a:lstStyle/>
                    <a:p>
                      <a:pPr marL="0" marR="0" lvl="0" indent="0" algn="just" rtl="0">
                        <a:lnSpc>
                          <a:spcPct val="150000"/>
                        </a:lnSpc>
                        <a:spcBef>
                          <a:spcPts val="0"/>
                        </a:spcBef>
                        <a:spcAft>
                          <a:spcPts val="0"/>
                        </a:spcAft>
                        <a:buNone/>
                      </a:pPr>
                      <a:r>
                        <a:rPr lang="en-US" sz="1600" dirty="0">
                          <a:latin typeface="Bookman Old Style"/>
                          <a:ea typeface="Bookman Old Style"/>
                          <a:cs typeface="Bookman Old Style"/>
                          <a:sym typeface="Bookman Old Style"/>
                        </a:rPr>
                        <a:t>Column count</a:t>
                      </a:r>
                      <a:endParaRPr sz="1600">
                        <a:latin typeface="Bookman Old Style"/>
                        <a:ea typeface="Bookman Old Style"/>
                        <a:cs typeface="Bookman Old Style"/>
                        <a:sym typeface="Bookman Old Style"/>
                      </a:endParaRPr>
                    </a:p>
                  </a:txBody>
                  <a:tcPr marL="68575" marR="68575" marT="0" marB="0"/>
                </a:tc>
                <a:tc>
                  <a:txBody>
                    <a:bodyPr/>
                    <a:lstStyle/>
                    <a:p>
                      <a:pPr marL="0" marR="0" lvl="0" indent="0" algn="ctr" rtl="0">
                        <a:lnSpc>
                          <a:spcPct val="150000"/>
                        </a:lnSpc>
                        <a:spcBef>
                          <a:spcPts val="0"/>
                        </a:spcBef>
                        <a:spcAft>
                          <a:spcPts val="0"/>
                        </a:spcAft>
                        <a:buNone/>
                      </a:pPr>
                      <a:r>
                        <a:rPr lang="en-US" sz="1600">
                          <a:latin typeface="Bookman Old Style"/>
                          <a:ea typeface="Bookman Old Style"/>
                          <a:cs typeface="Bookman Old Style"/>
                          <a:sym typeface="Bookman Old Style"/>
                        </a:rPr>
                        <a:t>37</a:t>
                      </a:r>
                      <a:endParaRPr sz="1600">
                        <a:latin typeface="Bookman Old Style"/>
                        <a:ea typeface="Bookman Old Style"/>
                        <a:cs typeface="Bookman Old Style"/>
                        <a:sym typeface="Bookman Old Style"/>
                      </a:endParaRPr>
                    </a:p>
                  </a:txBody>
                  <a:tcPr marL="68575" marR="68575" marT="0" marB="0"/>
                </a:tc>
                <a:extLst>
                  <a:ext uri="{0D108BD9-81ED-4DB2-BD59-A6C34878D82A}">
                    <a16:rowId xmlns:a16="http://schemas.microsoft.com/office/drawing/2014/main" val="10002"/>
                  </a:ext>
                </a:extLst>
              </a:tr>
            </a:tbl>
          </a:graphicData>
        </a:graphic>
      </p:graphicFrame>
      <p:sp>
        <p:nvSpPr>
          <p:cNvPr id="188" name="Google Shape;188;p12"/>
          <p:cNvSpPr/>
          <p:nvPr/>
        </p:nvSpPr>
        <p:spPr>
          <a:xfrm>
            <a:off x="293816" y="386760"/>
            <a:ext cx="4398764" cy="369332"/>
          </a:xfrm>
          <a:prstGeom prst="rect">
            <a:avLst/>
          </a:prstGeom>
          <a:noFill/>
          <a:ln>
            <a:noFill/>
          </a:ln>
        </p:spPr>
        <p:txBody>
          <a:bodyPr spcFirstLastPara="1" wrap="square" lIns="91425" tIns="45700" rIns="91425" bIns="45700" anchor="ctr" anchorCtr="0">
            <a:spAutoFit/>
          </a:bodyPr>
          <a:lstStyle/>
          <a:p>
            <a:pPr marL="0" marR="0" lvl="0" indent="0" algn="just" rtl="0">
              <a:lnSpc>
                <a:spcPct val="100000"/>
              </a:lnSpc>
              <a:spcBef>
                <a:spcPts val="0"/>
              </a:spcBef>
              <a:spcAft>
                <a:spcPts val="0"/>
              </a:spcAft>
              <a:buClr>
                <a:srgbClr val="000000"/>
              </a:buClr>
              <a:buSzPts val="1800"/>
              <a:buFont typeface="Bookman Old Style"/>
              <a:buNone/>
            </a:pPr>
            <a:r>
              <a:rPr lang="en-US" sz="1800" b="1" i="0" u="none" strike="noStrike" cap="none">
                <a:solidFill>
                  <a:srgbClr val="000000"/>
                </a:solidFill>
                <a:latin typeface="Bookman Old Style"/>
                <a:ea typeface="Bookman Old Style"/>
                <a:cs typeface="Bookman Old Style"/>
                <a:sym typeface="Bookman Old Style"/>
              </a:rPr>
              <a:t>Dataset :</a:t>
            </a:r>
            <a:endParaRPr sz="1800" b="0" i="0" u="none" strike="noStrike" cap="none">
              <a:solidFill>
                <a:schemeClr val="dk1"/>
              </a:solidFill>
              <a:latin typeface="Bookman Old Style"/>
              <a:ea typeface="Bookman Old Style"/>
              <a:cs typeface="Bookman Old Style"/>
              <a:sym typeface="Bookman Old Style"/>
            </a:endParaRPr>
          </a:p>
        </p:txBody>
      </p:sp>
      <p:graphicFrame>
        <p:nvGraphicFramePr>
          <p:cNvPr id="189" name="Google Shape;189;p12"/>
          <p:cNvGraphicFramePr/>
          <p:nvPr/>
        </p:nvGraphicFramePr>
        <p:xfrm>
          <a:off x="1545771" y="4360910"/>
          <a:ext cx="5627925" cy="1700350"/>
        </p:xfrm>
        <a:graphic>
          <a:graphicData uri="http://schemas.openxmlformats.org/drawingml/2006/table">
            <a:tbl>
              <a:tblPr>
                <a:noFill/>
                <a:tableStyleId>{6415DEAA-9230-409F-90D4-BA1564F39665}</a:tableStyleId>
              </a:tblPr>
              <a:tblGrid>
                <a:gridCol w="5627925">
                  <a:extLst>
                    <a:ext uri="{9D8B030D-6E8A-4147-A177-3AD203B41FA5}">
                      <a16:colId xmlns:a16="http://schemas.microsoft.com/office/drawing/2014/main" val="20000"/>
                    </a:ext>
                  </a:extLst>
                </a:gridCol>
              </a:tblGrid>
              <a:tr h="297000">
                <a:tc>
                  <a:txBody>
                    <a:bodyPr/>
                    <a:lstStyle/>
                    <a:p>
                      <a:pPr marL="0" marR="0" lvl="0" indent="0" algn="l" rtl="0">
                        <a:spcBef>
                          <a:spcPts val="0"/>
                        </a:spcBef>
                        <a:spcAft>
                          <a:spcPts val="0"/>
                        </a:spcAft>
                        <a:buNone/>
                      </a:pPr>
                      <a:endParaRPr sz="1800" b="0" i="0" u="none" strike="noStrike">
                        <a:solidFill>
                          <a:srgbClr val="000000"/>
                        </a:solidFill>
                        <a:latin typeface="Calibri"/>
                        <a:ea typeface="Calibri"/>
                        <a:cs typeface="Calibri"/>
                        <a:sym typeface="Calibri"/>
                      </a:endParaRPr>
                    </a:p>
                  </a:txBody>
                  <a:tcPr marL="6350" marR="6350" marT="6350" marB="0" anchor="b"/>
                </a:tc>
                <a:extLst>
                  <a:ext uri="{0D108BD9-81ED-4DB2-BD59-A6C34878D82A}">
                    <a16:rowId xmlns:a16="http://schemas.microsoft.com/office/drawing/2014/main" val="10000"/>
                  </a:ext>
                </a:extLst>
              </a:tr>
              <a:tr h="226650">
                <a:tc>
                  <a:txBody>
                    <a:bodyPr/>
                    <a:lstStyle/>
                    <a:p>
                      <a:pPr marL="0" marR="0" lvl="0" indent="0" algn="l" rtl="0">
                        <a:spcBef>
                          <a:spcPts val="0"/>
                        </a:spcBef>
                        <a:spcAft>
                          <a:spcPts val="0"/>
                        </a:spcAft>
                        <a:buNone/>
                      </a:pPr>
                      <a:r>
                        <a:rPr lang="en-US" sz="1800" u="none" strike="noStrike"/>
                        <a:t>Search</a:t>
                      </a:r>
                      <a:endParaRPr sz="1800" b="0" i="0" u="none" strike="noStrike">
                        <a:solidFill>
                          <a:srgbClr val="000000"/>
                        </a:solidFill>
                        <a:latin typeface="Calibri"/>
                        <a:ea typeface="Calibri"/>
                        <a:cs typeface="Calibri"/>
                        <a:sym typeface="Calibri"/>
                      </a:endParaRPr>
                    </a:p>
                  </a:txBody>
                  <a:tcPr marL="6350" marR="6350" marT="6350" marB="0" anchor="b"/>
                </a:tc>
                <a:extLst>
                  <a:ext uri="{0D108BD9-81ED-4DB2-BD59-A6C34878D82A}">
                    <a16:rowId xmlns:a16="http://schemas.microsoft.com/office/drawing/2014/main" val="10001"/>
                  </a:ext>
                </a:extLst>
              </a:tr>
              <a:tr h="226650">
                <a:tc>
                  <a:txBody>
                    <a:bodyPr/>
                    <a:lstStyle/>
                    <a:p>
                      <a:pPr marL="0" marR="0" lvl="0" indent="0" algn="l" rtl="0">
                        <a:spcBef>
                          <a:spcPts val="0"/>
                        </a:spcBef>
                        <a:spcAft>
                          <a:spcPts val="0"/>
                        </a:spcAft>
                        <a:buNone/>
                      </a:pPr>
                      <a:r>
                        <a:rPr lang="en-US" sz="1800" u="none" strike="noStrike"/>
                        <a:t>Newspaper Article</a:t>
                      </a:r>
                      <a:endParaRPr sz="1800" b="0" i="0" u="none" strike="noStrike">
                        <a:solidFill>
                          <a:srgbClr val="000000"/>
                        </a:solidFill>
                        <a:latin typeface="Calibri"/>
                        <a:ea typeface="Calibri"/>
                        <a:cs typeface="Calibri"/>
                        <a:sym typeface="Calibri"/>
                      </a:endParaRPr>
                    </a:p>
                  </a:txBody>
                  <a:tcPr marL="6350" marR="6350" marT="6350" marB="0" anchor="b"/>
                </a:tc>
                <a:extLst>
                  <a:ext uri="{0D108BD9-81ED-4DB2-BD59-A6C34878D82A}">
                    <a16:rowId xmlns:a16="http://schemas.microsoft.com/office/drawing/2014/main" val="10002"/>
                  </a:ext>
                </a:extLst>
              </a:tr>
              <a:tr h="226650">
                <a:tc>
                  <a:txBody>
                    <a:bodyPr/>
                    <a:lstStyle/>
                    <a:p>
                      <a:pPr marL="0" marR="0" lvl="0" indent="0" algn="l" rtl="0">
                        <a:spcBef>
                          <a:spcPts val="0"/>
                        </a:spcBef>
                        <a:spcAft>
                          <a:spcPts val="0"/>
                        </a:spcAft>
                        <a:buNone/>
                      </a:pPr>
                      <a:r>
                        <a:rPr lang="en-US" sz="1800" u="none" strike="noStrike"/>
                        <a:t>Newspaper </a:t>
                      </a:r>
                      <a:endParaRPr sz="1800" b="0" i="0" u="none" strike="noStrike">
                        <a:solidFill>
                          <a:srgbClr val="000000"/>
                        </a:solidFill>
                        <a:latin typeface="Calibri"/>
                        <a:ea typeface="Calibri"/>
                        <a:cs typeface="Calibri"/>
                        <a:sym typeface="Calibri"/>
                      </a:endParaRPr>
                    </a:p>
                  </a:txBody>
                  <a:tcPr marL="6350" marR="6350" marT="6350" marB="0" anchor="b"/>
                </a:tc>
                <a:extLst>
                  <a:ext uri="{0D108BD9-81ED-4DB2-BD59-A6C34878D82A}">
                    <a16:rowId xmlns:a16="http://schemas.microsoft.com/office/drawing/2014/main" val="10003"/>
                  </a:ext>
                </a:extLst>
              </a:tr>
              <a:tr h="226650">
                <a:tc>
                  <a:txBody>
                    <a:bodyPr/>
                    <a:lstStyle/>
                    <a:p>
                      <a:pPr marL="0" marR="0" lvl="0" indent="0" algn="l" rtl="0">
                        <a:spcBef>
                          <a:spcPts val="0"/>
                        </a:spcBef>
                        <a:spcAft>
                          <a:spcPts val="0"/>
                        </a:spcAft>
                        <a:buNone/>
                      </a:pPr>
                      <a:r>
                        <a:rPr lang="en-US" sz="1800" u="none" strike="noStrike"/>
                        <a:t>Receive More Updates About Our Courses</a:t>
                      </a:r>
                      <a:endParaRPr sz="1800" b="0" i="0" u="none" strike="noStrike">
                        <a:solidFill>
                          <a:srgbClr val="000000"/>
                        </a:solidFill>
                        <a:latin typeface="Calibri"/>
                        <a:ea typeface="Calibri"/>
                        <a:cs typeface="Calibri"/>
                        <a:sym typeface="Calibri"/>
                      </a:endParaRPr>
                    </a:p>
                  </a:txBody>
                  <a:tcPr marL="6350" marR="6350" marT="6350" marB="0" anchor="b"/>
                </a:tc>
                <a:extLst>
                  <a:ext uri="{0D108BD9-81ED-4DB2-BD59-A6C34878D82A}">
                    <a16:rowId xmlns:a16="http://schemas.microsoft.com/office/drawing/2014/main" val="10004"/>
                  </a:ext>
                </a:extLst>
              </a:tr>
              <a:tr h="226650">
                <a:tc>
                  <a:txBody>
                    <a:bodyPr/>
                    <a:lstStyle/>
                    <a:p>
                      <a:pPr marL="0" marR="0" lvl="0" indent="0" algn="l" rtl="0">
                        <a:spcBef>
                          <a:spcPts val="0"/>
                        </a:spcBef>
                        <a:spcAft>
                          <a:spcPts val="0"/>
                        </a:spcAft>
                        <a:buNone/>
                      </a:pPr>
                      <a:r>
                        <a:rPr lang="en-US" sz="1800" u="none" strike="noStrike"/>
                        <a:t>Through Recommendations</a:t>
                      </a:r>
                      <a:endParaRPr sz="1800" b="0" i="0" u="none" strike="noStrike">
                        <a:solidFill>
                          <a:srgbClr val="000000"/>
                        </a:solidFill>
                        <a:latin typeface="Calibri"/>
                        <a:ea typeface="Calibri"/>
                        <a:cs typeface="Calibri"/>
                        <a:sym typeface="Calibri"/>
                      </a:endParaRPr>
                    </a:p>
                  </a:txBody>
                  <a:tcPr marL="6350" marR="6350" marT="6350" marB="0" anchor="b"/>
                </a:tc>
                <a:extLst>
                  <a:ext uri="{0D108BD9-81ED-4DB2-BD59-A6C34878D82A}">
                    <a16:rowId xmlns:a16="http://schemas.microsoft.com/office/drawing/2014/main" val="10005"/>
                  </a:ext>
                </a:extLst>
              </a:tr>
            </a:tbl>
          </a:graphicData>
        </a:graphic>
      </p:graphicFrame>
      <p:sp>
        <p:nvSpPr>
          <p:cNvPr id="190" name="Google Shape;190;p12"/>
          <p:cNvSpPr txBox="1"/>
          <p:nvPr/>
        </p:nvSpPr>
        <p:spPr>
          <a:xfrm>
            <a:off x="413657" y="3865230"/>
            <a:ext cx="8741229"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dirty="0">
                <a:solidFill>
                  <a:schemeClr val="dk1"/>
                </a:solidFill>
                <a:latin typeface="Bookman Old Style"/>
                <a:ea typeface="Bookman Old Style"/>
                <a:cs typeface="Bookman Old Style"/>
                <a:sym typeface="Bookman Old Style"/>
              </a:rPr>
              <a:t>Dropping Highly Imbalanced Categorical Features</a:t>
            </a:r>
            <a:endParaRPr sz="1800">
              <a:solidFill>
                <a:schemeClr val="dk1"/>
              </a:solidFill>
              <a:latin typeface="Libre Franklin"/>
              <a:ea typeface="Libre Franklin"/>
              <a:cs typeface="Libre Franklin"/>
              <a:sym typeface="Libre Franklin"/>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13"/>
          <p:cNvSpPr txBox="1"/>
          <p:nvPr/>
        </p:nvSpPr>
        <p:spPr>
          <a:xfrm>
            <a:off x="635559" y="258914"/>
            <a:ext cx="8538586" cy="1234890"/>
          </a:xfrm>
          <a:prstGeom prst="rect">
            <a:avLst/>
          </a:prstGeom>
          <a:noFill/>
          <a:ln>
            <a:noFill/>
          </a:ln>
        </p:spPr>
        <p:txBody>
          <a:bodyPr spcFirstLastPara="1" wrap="square" lIns="91425" tIns="45700" rIns="91425" bIns="45700" anchor="t" anchorCtr="0">
            <a:spAutoFit/>
          </a:bodyPr>
          <a:lstStyle/>
          <a:p>
            <a:pPr marL="0" marR="0" lvl="0" indent="0" algn="just" rtl="0">
              <a:lnSpc>
                <a:spcPct val="150000"/>
              </a:lnSpc>
              <a:spcBef>
                <a:spcPts val="0"/>
              </a:spcBef>
              <a:spcAft>
                <a:spcPts val="0"/>
              </a:spcAft>
              <a:buNone/>
            </a:pPr>
            <a:r>
              <a:rPr lang="en-US" sz="1800" b="1">
                <a:solidFill>
                  <a:srgbClr val="000000"/>
                </a:solidFill>
                <a:latin typeface="Bookman Old Style"/>
                <a:ea typeface="Bookman Old Style"/>
                <a:cs typeface="Bookman Old Style"/>
                <a:sym typeface="Bookman Old Style"/>
              </a:rPr>
              <a:t>Pre-Processing Data Analysis : </a:t>
            </a:r>
            <a:endParaRPr/>
          </a:p>
          <a:p>
            <a:pPr marL="0" marR="0" lvl="0" indent="0" algn="just" rtl="0">
              <a:lnSpc>
                <a:spcPct val="150000"/>
              </a:lnSpc>
              <a:spcBef>
                <a:spcPts val="2800"/>
              </a:spcBef>
              <a:spcAft>
                <a:spcPts val="0"/>
              </a:spcAft>
              <a:buNone/>
            </a:pPr>
            <a:r>
              <a:rPr lang="en-US" sz="1800" b="1">
                <a:solidFill>
                  <a:srgbClr val="000000"/>
                </a:solidFill>
                <a:latin typeface="Bookman Old Style"/>
                <a:ea typeface="Bookman Old Style"/>
                <a:cs typeface="Bookman Old Style"/>
                <a:sym typeface="Bookman Old Style"/>
              </a:rPr>
              <a:t>Features with Null values:</a:t>
            </a:r>
            <a:endParaRPr sz="1400">
              <a:solidFill>
                <a:schemeClr val="dk1"/>
              </a:solidFill>
              <a:latin typeface="Bookman Old Style"/>
              <a:ea typeface="Bookman Old Style"/>
              <a:cs typeface="Bookman Old Style"/>
              <a:sym typeface="Bookman Old Style"/>
            </a:endParaRPr>
          </a:p>
        </p:txBody>
      </p:sp>
      <p:graphicFrame>
        <p:nvGraphicFramePr>
          <p:cNvPr id="196" name="Google Shape;196;p13"/>
          <p:cNvGraphicFramePr/>
          <p:nvPr/>
        </p:nvGraphicFramePr>
        <p:xfrm>
          <a:off x="3406391" y="1597688"/>
          <a:ext cx="4823225" cy="4300800"/>
        </p:xfrm>
        <a:graphic>
          <a:graphicData uri="http://schemas.openxmlformats.org/drawingml/2006/table">
            <a:tbl>
              <a:tblPr>
                <a:noFill/>
                <a:tableStyleId>{6415DEAA-9230-409F-90D4-BA1564F39665}</a:tableStyleId>
              </a:tblPr>
              <a:tblGrid>
                <a:gridCol w="3858575">
                  <a:extLst>
                    <a:ext uri="{9D8B030D-6E8A-4147-A177-3AD203B41FA5}">
                      <a16:colId xmlns:a16="http://schemas.microsoft.com/office/drawing/2014/main" val="20000"/>
                    </a:ext>
                  </a:extLst>
                </a:gridCol>
                <a:gridCol w="964650">
                  <a:extLst>
                    <a:ext uri="{9D8B030D-6E8A-4147-A177-3AD203B41FA5}">
                      <a16:colId xmlns:a16="http://schemas.microsoft.com/office/drawing/2014/main" val="20001"/>
                    </a:ext>
                  </a:extLst>
                </a:gridCol>
              </a:tblGrid>
              <a:tr h="374400">
                <a:tc>
                  <a:txBody>
                    <a:bodyPr/>
                    <a:lstStyle/>
                    <a:p>
                      <a:pPr marL="0" marR="0" lvl="0" indent="0" algn="l" rtl="0">
                        <a:spcBef>
                          <a:spcPts val="0"/>
                        </a:spcBef>
                        <a:spcAft>
                          <a:spcPts val="0"/>
                        </a:spcAft>
                        <a:buNone/>
                      </a:pPr>
                      <a:r>
                        <a:rPr lang="en-US" sz="1600" b="1" u="none" strike="noStrike">
                          <a:latin typeface="Bookman Old Style"/>
                          <a:ea typeface="Bookman Old Style"/>
                          <a:cs typeface="Bookman Old Style"/>
                          <a:sym typeface="Bookman Old Style"/>
                        </a:rPr>
                        <a:t>Features with null value                         </a:t>
                      </a:r>
                      <a:endParaRPr sz="1600" b="1" i="0" u="none" strike="noStrike">
                        <a:solidFill>
                          <a:srgbClr val="000000"/>
                        </a:solidFill>
                        <a:latin typeface="Bookman Old Style"/>
                        <a:ea typeface="Bookman Old Style"/>
                        <a:cs typeface="Bookman Old Style"/>
                        <a:sym typeface="Bookman Old Style"/>
                      </a:endParaRPr>
                    </a:p>
                  </a:txBody>
                  <a:tcPr marL="7625" marR="7625" marT="7625" marB="0" anchor="b">
                    <a:gradFill>
                      <a:gsLst>
                        <a:gs pos="0">
                          <a:srgbClr val="5E6F83"/>
                        </a:gs>
                        <a:gs pos="48000">
                          <a:srgbClr val="9DA9B8"/>
                        </a:gs>
                        <a:gs pos="100000">
                          <a:srgbClr val="C1CAD3"/>
                        </a:gs>
                      </a:gsLst>
                      <a:lin ang="16200000" scaled="0"/>
                    </a:gradFill>
                  </a:tcPr>
                </a:tc>
                <a:tc>
                  <a:txBody>
                    <a:bodyPr/>
                    <a:lstStyle/>
                    <a:p>
                      <a:pPr marL="0" marR="0" lvl="0" indent="0" algn="l" rtl="0">
                        <a:spcBef>
                          <a:spcPts val="0"/>
                        </a:spcBef>
                        <a:spcAft>
                          <a:spcPts val="0"/>
                        </a:spcAft>
                        <a:buNone/>
                      </a:pPr>
                      <a:r>
                        <a:rPr lang="en-US" sz="1100" u="none" strike="noStrike"/>
                        <a:t>     </a:t>
                      </a:r>
                      <a:r>
                        <a:rPr lang="en-US" sz="1600" b="1" u="none" strike="noStrike">
                          <a:latin typeface="Bookman Old Style"/>
                          <a:ea typeface="Bookman Old Style"/>
                          <a:cs typeface="Bookman Old Style"/>
                          <a:sym typeface="Bookman Old Style"/>
                        </a:rPr>
                        <a:t>% </a:t>
                      </a:r>
                      <a:endParaRPr sz="1600" b="1" i="0" u="none" strike="noStrike">
                        <a:solidFill>
                          <a:srgbClr val="000000"/>
                        </a:solidFill>
                        <a:latin typeface="Bookman Old Style"/>
                        <a:ea typeface="Bookman Old Style"/>
                        <a:cs typeface="Bookman Old Style"/>
                        <a:sym typeface="Bookman Old Style"/>
                      </a:endParaRPr>
                    </a:p>
                  </a:txBody>
                  <a:tcPr marL="7625" marR="7625" marT="7625" marB="0" anchor="b">
                    <a:gradFill>
                      <a:gsLst>
                        <a:gs pos="0">
                          <a:srgbClr val="5E6F83"/>
                        </a:gs>
                        <a:gs pos="48000">
                          <a:srgbClr val="9DA9B8"/>
                        </a:gs>
                        <a:gs pos="100000">
                          <a:srgbClr val="C1CAD3"/>
                        </a:gs>
                      </a:gsLst>
                      <a:lin ang="16200000" scaled="0"/>
                    </a:gradFill>
                  </a:tcPr>
                </a:tc>
                <a:extLst>
                  <a:ext uri="{0D108BD9-81ED-4DB2-BD59-A6C34878D82A}">
                    <a16:rowId xmlns:a16="http://schemas.microsoft.com/office/drawing/2014/main" val="10000"/>
                  </a:ext>
                </a:extLst>
              </a:tr>
              <a:tr h="230400">
                <a:tc gridSpan="2">
                  <a:txBody>
                    <a:bodyPr/>
                    <a:lstStyle/>
                    <a:p>
                      <a:pPr marL="0" marR="0" lvl="0" indent="0" algn="l" rtl="0">
                        <a:spcBef>
                          <a:spcPts val="0"/>
                        </a:spcBef>
                        <a:spcAft>
                          <a:spcPts val="0"/>
                        </a:spcAft>
                        <a:buNone/>
                      </a:pPr>
                      <a:r>
                        <a:rPr lang="en-US" sz="1200" u="none" strike="noStrike">
                          <a:latin typeface="Bookman Old Style"/>
                          <a:ea typeface="Bookman Old Style"/>
                          <a:cs typeface="Bookman Old Style"/>
                          <a:sym typeface="Bookman Old Style"/>
                        </a:rPr>
                        <a:t>Lead Source                                                            0.389610</a:t>
                      </a:r>
                      <a:endParaRPr sz="1200" b="0" i="0" u="none" strike="noStrike">
                        <a:solidFill>
                          <a:srgbClr val="000000"/>
                        </a:solidFill>
                        <a:latin typeface="Bookman Old Style"/>
                        <a:ea typeface="Bookman Old Style"/>
                        <a:cs typeface="Bookman Old Style"/>
                        <a:sym typeface="Bookman Old Style"/>
                      </a:endParaRPr>
                    </a:p>
                  </a:txBody>
                  <a:tcPr marL="7625" marR="7625" marT="7625" marB="0" anchor="ctr"/>
                </a:tc>
                <a:tc hMerge="1">
                  <a:txBody>
                    <a:bodyPr/>
                    <a:lstStyle/>
                    <a:p>
                      <a:endParaRPr lang="en-US"/>
                    </a:p>
                  </a:txBody>
                  <a:tcPr/>
                </a:tc>
                <a:extLst>
                  <a:ext uri="{0D108BD9-81ED-4DB2-BD59-A6C34878D82A}">
                    <a16:rowId xmlns:a16="http://schemas.microsoft.com/office/drawing/2014/main" val="10001"/>
                  </a:ext>
                </a:extLst>
              </a:tr>
              <a:tr h="230400">
                <a:tc gridSpan="2">
                  <a:txBody>
                    <a:bodyPr/>
                    <a:lstStyle/>
                    <a:p>
                      <a:pPr marL="0" marR="0" lvl="0" indent="0" algn="l" rtl="0">
                        <a:spcBef>
                          <a:spcPts val="0"/>
                        </a:spcBef>
                        <a:spcAft>
                          <a:spcPts val="0"/>
                        </a:spcAft>
                        <a:buNone/>
                      </a:pPr>
                      <a:r>
                        <a:rPr lang="en-US" sz="1200" u="none" strike="noStrike">
                          <a:latin typeface="Bookman Old Style"/>
                          <a:ea typeface="Bookman Old Style"/>
                          <a:cs typeface="Bookman Old Style"/>
                          <a:sym typeface="Bookman Old Style"/>
                        </a:rPr>
                        <a:t>TotalVisits                                                              1.482684</a:t>
                      </a:r>
                      <a:endParaRPr sz="1200" b="0" i="0" u="none" strike="noStrike">
                        <a:solidFill>
                          <a:srgbClr val="000000"/>
                        </a:solidFill>
                        <a:latin typeface="Bookman Old Style"/>
                        <a:ea typeface="Bookman Old Style"/>
                        <a:cs typeface="Bookman Old Style"/>
                        <a:sym typeface="Bookman Old Style"/>
                      </a:endParaRPr>
                    </a:p>
                  </a:txBody>
                  <a:tcPr marL="7625" marR="7625" marT="7625" marB="0" anchor="ctr"/>
                </a:tc>
                <a:tc hMerge="1">
                  <a:txBody>
                    <a:bodyPr/>
                    <a:lstStyle/>
                    <a:p>
                      <a:endParaRPr lang="en-US"/>
                    </a:p>
                  </a:txBody>
                  <a:tcPr/>
                </a:tc>
                <a:extLst>
                  <a:ext uri="{0D108BD9-81ED-4DB2-BD59-A6C34878D82A}">
                    <a16:rowId xmlns:a16="http://schemas.microsoft.com/office/drawing/2014/main" val="10002"/>
                  </a:ext>
                </a:extLst>
              </a:tr>
              <a:tr h="230400">
                <a:tc gridSpan="2">
                  <a:txBody>
                    <a:bodyPr/>
                    <a:lstStyle/>
                    <a:p>
                      <a:pPr marL="0" marR="0" lvl="0" indent="0" algn="l" rtl="0">
                        <a:spcBef>
                          <a:spcPts val="0"/>
                        </a:spcBef>
                        <a:spcAft>
                          <a:spcPts val="0"/>
                        </a:spcAft>
                        <a:buNone/>
                      </a:pPr>
                      <a:r>
                        <a:rPr lang="en-US" sz="1200" u="none" strike="noStrike">
                          <a:latin typeface="Bookman Old Style"/>
                          <a:ea typeface="Bookman Old Style"/>
                          <a:cs typeface="Bookman Old Style"/>
                          <a:sym typeface="Bookman Old Style"/>
                        </a:rPr>
                        <a:t>Page Views Per Visit                                                1.482684</a:t>
                      </a:r>
                      <a:endParaRPr sz="1200" b="0" i="0" u="none" strike="noStrike">
                        <a:solidFill>
                          <a:srgbClr val="000000"/>
                        </a:solidFill>
                        <a:latin typeface="Bookman Old Style"/>
                        <a:ea typeface="Bookman Old Style"/>
                        <a:cs typeface="Bookman Old Style"/>
                        <a:sym typeface="Bookman Old Style"/>
                      </a:endParaRPr>
                    </a:p>
                  </a:txBody>
                  <a:tcPr marL="7625" marR="7625" marT="7625" marB="0" anchor="ctr"/>
                </a:tc>
                <a:tc hMerge="1">
                  <a:txBody>
                    <a:bodyPr/>
                    <a:lstStyle/>
                    <a:p>
                      <a:endParaRPr lang="en-US"/>
                    </a:p>
                  </a:txBody>
                  <a:tcPr/>
                </a:tc>
                <a:extLst>
                  <a:ext uri="{0D108BD9-81ED-4DB2-BD59-A6C34878D82A}">
                    <a16:rowId xmlns:a16="http://schemas.microsoft.com/office/drawing/2014/main" val="10003"/>
                  </a:ext>
                </a:extLst>
              </a:tr>
              <a:tr h="230400">
                <a:tc gridSpan="2">
                  <a:txBody>
                    <a:bodyPr/>
                    <a:lstStyle/>
                    <a:p>
                      <a:pPr marL="0" marR="0" lvl="0" indent="0" algn="l" rtl="0">
                        <a:spcBef>
                          <a:spcPts val="0"/>
                        </a:spcBef>
                        <a:spcAft>
                          <a:spcPts val="0"/>
                        </a:spcAft>
                        <a:buNone/>
                      </a:pPr>
                      <a:r>
                        <a:rPr lang="en-US" sz="1200" u="none" strike="noStrike">
                          <a:latin typeface="Bookman Old Style"/>
                          <a:ea typeface="Bookman Old Style"/>
                          <a:cs typeface="Bookman Old Style"/>
                          <a:sym typeface="Bookman Old Style"/>
                        </a:rPr>
                        <a:t>Last Activity                                                            1.114719</a:t>
                      </a:r>
                      <a:endParaRPr sz="1200" b="0" i="0" u="none" strike="noStrike">
                        <a:solidFill>
                          <a:srgbClr val="000000"/>
                        </a:solidFill>
                        <a:latin typeface="Bookman Old Style"/>
                        <a:ea typeface="Bookman Old Style"/>
                        <a:cs typeface="Bookman Old Style"/>
                        <a:sym typeface="Bookman Old Style"/>
                      </a:endParaRPr>
                    </a:p>
                  </a:txBody>
                  <a:tcPr marL="7625" marR="7625" marT="7625" marB="0" anchor="ctr"/>
                </a:tc>
                <a:tc hMerge="1">
                  <a:txBody>
                    <a:bodyPr/>
                    <a:lstStyle/>
                    <a:p>
                      <a:endParaRPr lang="en-US"/>
                    </a:p>
                  </a:txBody>
                  <a:tcPr/>
                </a:tc>
                <a:extLst>
                  <a:ext uri="{0D108BD9-81ED-4DB2-BD59-A6C34878D82A}">
                    <a16:rowId xmlns:a16="http://schemas.microsoft.com/office/drawing/2014/main" val="10004"/>
                  </a:ext>
                </a:extLst>
              </a:tr>
              <a:tr h="230400">
                <a:tc gridSpan="2">
                  <a:txBody>
                    <a:bodyPr/>
                    <a:lstStyle/>
                    <a:p>
                      <a:pPr marL="0" marR="0" lvl="0" indent="0" algn="l" rtl="0">
                        <a:spcBef>
                          <a:spcPts val="0"/>
                        </a:spcBef>
                        <a:spcAft>
                          <a:spcPts val="0"/>
                        </a:spcAft>
                        <a:buNone/>
                      </a:pPr>
                      <a:r>
                        <a:rPr lang="en-US" sz="1200" u="none" strike="noStrike">
                          <a:latin typeface="Bookman Old Style"/>
                          <a:ea typeface="Bookman Old Style"/>
                          <a:cs typeface="Bookman Old Style"/>
                          <a:sym typeface="Bookman Old Style"/>
                        </a:rPr>
                        <a:t>Country                                                                  26.634199</a:t>
                      </a:r>
                      <a:endParaRPr sz="1200" b="0" i="0" u="none" strike="noStrike">
                        <a:solidFill>
                          <a:srgbClr val="000000"/>
                        </a:solidFill>
                        <a:latin typeface="Bookman Old Style"/>
                        <a:ea typeface="Bookman Old Style"/>
                        <a:cs typeface="Bookman Old Style"/>
                        <a:sym typeface="Bookman Old Style"/>
                      </a:endParaRPr>
                    </a:p>
                  </a:txBody>
                  <a:tcPr marL="7625" marR="7625" marT="7625" marB="0" anchor="ctr"/>
                </a:tc>
                <a:tc hMerge="1">
                  <a:txBody>
                    <a:bodyPr/>
                    <a:lstStyle/>
                    <a:p>
                      <a:endParaRPr lang="en-US"/>
                    </a:p>
                  </a:txBody>
                  <a:tcPr/>
                </a:tc>
                <a:extLst>
                  <a:ext uri="{0D108BD9-81ED-4DB2-BD59-A6C34878D82A}">
                    <a16:rowId xmlns:a16="http://schemas.microsoft.com/office/drawing/2014/main" val="10005"/>
                  </a:ext>
                </a:extLst>
              </a:tr>
              <a:tr h="230400">
                <a:tc gridSpan="2">
                  <a:txBody>
                    <a:bodyPr/>
                    <a:lstStyle/>
                    <a:p>
                      <a:pPr marL="0" marR="0" lvl="0" indent="0" algn="l" rtl="0">
                        <a:spcBef>
                          <a:spcPts val="0"/>
                        </a:spcBef>
                        <a:spcAft>
                          <a:spcPts val="0"/>
                        </a:spcAft>
                        <a:buNone/>
                      </a:pPr>
                      <a:r>
                        <a:rPr lang="en-US" sz="1200" u="none" strike="noStrike">
                          <a:latin typeface="Bookman Old Style"/>
                          <a:ea typeface="Bookman Old Style"/>
                          <a:cs typeface="Bookman Old Style"/>
                          <a:sym typeface="Bookman Old Style"/>
                        </a:rPr>
                        <a:t>Specialization                                                          15.562771</a:t>
                      </a:r>
                      <a:endParaRPr sz="1200" b="0" i="0" u="none" strike="noStrike">
                        <a:solidFill>
                          <a:srgbClr val="000000"/>
                        </a:solidFill>
                        <a:latin typeface="Bookman Old Style"/>
                        <a:ea typeface="Bookman Old Style"/>
                        <a:cs typeface="Bookman Old Style"/>
                        <a:sym typeface="Bookman Old Style"/>
                      </a:endParaRPr>
                    </a:p>
                  </a:txBody>
                  <a:tcPr marL="7625" marR="7625" marT="7625" marB="0" anchor="ctr"/>
                </a:tc>
                <a:tc hMerge="1">
                  <a:txBody>
                    <a:bodyPr/>
                    <a:lstStyle/>
                    <a:p>
                      <a:endParaRPr lang="en-US"/>
                    </a:p>
                  </a:txBody>
                  <a:tcPr/>
                </a:tc>
                <a:extLst>
                  <a:ext uri="{0D108BD9-81ED-4DB2-BD59-A6C34878D82A}">
                    <a16:rowId xmlns:a16="http://schemas.microsoft.com/office/drawing/2014/main" val="10006"/>
                  </a:ext>
                </a:extLst>
              </a:tr>
              <a:tr h="230400">
                <a:tc gridSpan="2">
                  <a:txBody>
                    <a:bodyPr/>
                    <a:lstStyle/>
                    <a:p>
                      <a:pPr marL="0" marR="0" lvl="0" indent="0" algn="l" rtl="0">
                        <a:spcBef>
                          <a:spcPts val="0"/>
                        </a:spcBef>
                        <a:spcAft>
                          <a:spcPts val="0"/>
                        </a:spcAft>
                        <a:buNone/>
                      </a:pPr>
                      <a:r>
                        <a:rPr lang="en-US" sz="1200" u="none" strike="noStrike">
                          <a:latin typeface="Bookman Old Style"/>
                          <a:ea typeface="Bookman Old Style"/>
                          <a:cs typeface="Bookman Old Style"/>
                          <a:sym typeface="Bookman Old Style"/>
                        </a:rPr>
                        <a:t>How did you hear about X Education                       23.885281</a:t>
                      </a:r>
                      <a:endParaRPr sz="1200" b="0" i="0" u="none" strike="noStrike">
                        <a:solidFill>
                          <a:srgbClr val="000000"/>
                        </a:solidFill>
                        <a:latin typeface="Bookman Old Style"/>
                        <a:ea typeface="Bookman Old Style"/>
                        <a:cs typeface="Bookman Old Style"/>
                        <a:sym typeface="Bookman Old Style"/>
                      </a:endParaRPr>
                    </a:p>
                  </a:txBody>
                  <a:tcPr marL="7625" marR="7625" marT="7625" marB="0" anchor="ctr"/>
                </a:tc>
                <a:tc hMerge="1">
                  <a:txBody>
                    <a:bodyPr/>
                    <a:lstStyle/>
                    <a:p>
                      <a:endParaRPr lang="en-US"/>
                    </a:p>
                  </a:txBody>
                  <a:tcPr/>
                </a:tc>
                <a:extLst>
                  <a:ext uri="{0D108BD9-81ED-4DB2-BD59-A6C34878D82A}">
                    <a16:rowId xmlns:a16="http://schemas.microsoft.com/office/drawing/2014/main" val="10007"/>
                  </a:ext>
                </a:extLst>
              </a:tr>
              <a:tr h="230400">
                <a:tc gridSpan="2">
                  <a:txBody>
                    <a:bodyPr/>
                    <a:lstStyle/>
                    <a:p>
                      <a:pPr marL="0" marR="0" lvl="0" indent="0" algn="l" rtl="0">
                        <a:spcBef>
                          <a:spcPts val="0"/>
                        </a:spcBef>
                        <a:spcAft>
                          <a:spcPts val="0"/>
                        </a:spcAft>
                        <a:buNone/>
                      </a:pPr>
                      <a:r>
                        <a:rPr lang="en-US" sz="1200" u="none" strike="noStrike">
                          <a:latin typeface="Bookman Old Style"/>
                          <a:ea typeface="Bookman Old Style"/>
                          <a:cs typeface="Bookman Old Style"/>
                          <a:sym typeface="Bookman Old Style"/>
                        </a:rPr>
                        <a:t>What is your current occupation                              29.112554</a:t>
                      </a:r>
                      <a:endParaRPr sz="1200" b="0" i="0" u="none" strike="noStrike">
                        <a:solidFill>
                          <a:srgbClr val="000000"/>
                        </a:solidFill>
                        <a:latin typeface="Bookman Old Style"/>
                        <a:ea typeface="Bookman Old Style"/>
                        <a:cs typeface="Bookman Old Style"/>
                        <a:sym typeface="Bookman Old Style"/>
                      </a:endParaRPr>
                    </a:p>
                  </a:txBody>
                  <a:tcPr marL="7625" marR="7625" marT="7625" marB="0" anchor="ctr"/>
                </a:tc>
                <a:tc hMerge="1">
                  <a:txBody>
                    <a:bodyPr/>
                    <a:lstStyle/>
                    <a:p>
                      <a:endParaRPr lang="en-US"/>
                    </a:p>
                  </a:txBody>
                  <a:tcPr/>
                </a:tc>
                <a:extLst>
                  <a:ext uri="{0D108BD9-81ED-4DB2-BD59-A6C34878D82A}">
                    <a16:rowId xmlns:a16="http://schemas.microsoft.com/office/drawing/2014/main" val="10008"/>
                  </a:ext>
                </a:extLst>
              </a:tr>
              <a:tr h="230400">
                <a:tc gridSpan="2">
                  <a:txBody>
                    <a:bodyPr/>
                    <a:lstStyle/>
                    <a:p>
                      <a:pPr marL="0" marR="0" lvl="0" indent="0" algn="l" rtl="0">
                        <a:spcBef>
                          <a:spcPts val="0"/>
                        </a:spcBef>
                        <a:spcAft>
                          <a:spcPts val="0"/>
                        </a:spcAft>
                        <a:buNone/>
                      </a:pPr>
                      <a:r>
                        <a:rPr lang="en-US" sz="1200" u="none" strike="noStrike">
                          <a:latin typeface="Bookman Old Style"/>
                          <a:ea typeface="Bookman Old Style"/>
                          <a:cs typeface="Bookman Old Style"/>
                          <a:sym typeface="Bookman Old Style"/>
                        </a:rPr>
                        <a:t>What matters most to you in choosing a course       29.318182</a:t>
                      </a:r>
                      <a:endParaRPr sz="1200" b="0" i="0" u="none" strike="noStrike">
                        <a:solidFill>
                          <a:srgbClr val="000000"/>
                        </a:solidFill>
                        <a:latin typeface="Bookman Old Style"/>
                        <a:ea typeface="Bookman Old Style"/>
                        <a:cs typeface="Bookman Old Style"/>
                        <a:sym typeface="Bookman Old Style"/>
                      </a:endParaRPr>
                    </a:p>
                  </a:txBody>
                  <a:tcPr marL="7625" marR="7625" marT="7625" marB="0" anchor="ctr"/>
                </a:tc>
                <a:tc hMerge="1">
                  <a:txBody>
                    <a:bodyPr/>
                    <a:lstStyle/>
                    <a:p>
                      <a:endParaRPr lang="en-US"/>
                    </a:p>
                  </a:txBody>
                  <a:tcPr/>
                </a:tc>
                <a:extLst>
                  <a:ext uri="{0D108BD9-81ED-4DB2-BD59-A6C34878D82A}">
                    <a16:rowId xmlns:a16="http://schemas.microsoft.com/office/drawing/2014/main" val="10009"/>
                  </a:ext>
                </a:extLst>
              </a:tr>
              <a:tr h="230400">
                <a:tc gridSpan="2">
                  <a:txBody>
                    <a:bodyPr/>
                    <a:lstStyle/>
                    <a:p>
                      <a:pPr marL="0" marR="0" lvl="0" indent="0" algn="l" rtl="0">
                        <a:spcBef>
                          <a:spcPts val="0"/>
                        </a:spcBef>
                        <a:spcAft>
                          <a:spcPts val="0"/>
                        </a:spcAft>
                        <a:buNone/>
                      </a:pPr>
                      <a:r>
                        <a:rPr lang="en-US" sz="1200" u="none" strike="noStrike">
                          <a:latin typeface="Bookman Old Style"/>
                          <a:ea typeface="Bookman Old Style"/>
                          <a:cs typeface="Bookman Old Style"/>
                          <a:sym typeface="Bookman Old Style"/>
                        </a:rPr>
                        <a:t>Tags                                                                        36.287879</a:t>
                      </a:r>
                      <a:endParaRPr sz="1200" b="0" i="0" u="none" strike="noStrike">
                        <a:solidFill>
                          <a:srgbClr val="000000"/>
                        </a:solidFill>
                        <a:latin typeface="Bookman Old Style"/>
                        <a:ea typeface="Bookman Old Style"/>
                        <a:cs typeface="Bookman Old Style"/>
                        <a:sym typeface="Bookman Old Style"/>
                      </a:endParaRPr>
                    </a:p>
                  </a:txBody>
                  <a:tcPr marL="7625" marR="7625" marT="7625" marB="0" anchor="ctr"/>
                </a:tc>
                <a:tc hMerge="1">
                  <a:txBody>
                    <a:bodyPr/>
                    <a:lstStyle/>
                    <a:p>
                      <a:endParaRPr lang="en-US"/>
                    </a:p>
                  </a:txBody>
                  <a:tcPr/>
                </a:tc>
                <a:extLst>
                  <a:ext uri="{0D108BD9-81ED-4DB2-BD59-A6C34878D82A}">
                    <a16:rowId xmlns:a16="http://schemas.microsoft.com/office/drawing/2014/main" val="10010"/>
                  </a:ext>
                </a:extLst>
              </a:tr>
              <a:tr h="230400">
                <a:tc gridSpan="2">
                  <a:txBody>
                    <a:bodyPr/>
                    <a:lstStyle/>
                    <a:p>
                      <a:pPr marL="0" marR="0" lvl="0" indent="0" algn="l" rtl="0">
                        <a:spcBef>
                          <a:spcPts val="0"/>
                        </a:spcBef>
                        <a:spcAft>
                          <a:spcPts val="0"/>
                        </a:spcAft>
                        <a:buNone/>
                      </a:pPr>
                      <a:r>
                        <a:rPr lang="en-US" sz="1200" u="none" strike="noStrike">
                          <a:latin typeface="Bookman Old Style"/>
                          <a:ea typeface="Bookman Old Style"/>
                          <a:cs typeface="Bookman Old Style"/>
                          <a:sym typeface="Bookman Old Style"/>
                        </a:rPr>
                        <a:t>Lead Quality                                                            51.590909</a:t>
                      </a:r>
                      <a:endParaRPr sz="1200" b="0" i="0" u="none" strike="noStrike">
                        <a:solidFill>
                          <a:srgbClr val="000000"/>
                        </a:solidFill>
                        <a:latin typeface="Bookman Old Style"/>
                        <a:ea typeface="Bookman Old Style"/>
                        <a:cs typeface="Bookman Old Style"/>
                        <a:sym typeface="Bookman Old Style"/>
                      </a:endParaRPr>
                    </a:p>
                  </a:txBody>
                  <a:tcPr marL="7625" marR="7625" marT="7625" marB="0" anchor="ctr"/>
                </a:tc>
                <a:tc hMerge="1">
                  <a:txBody>
                    <a:bodyPr/>
                    <a:lstStyle/>
                    <a:p>
                      <a:endParaRPr lang="en-US"/>
                    </a:p>
                  </a:txBody>
                  <a:tcPr/>
                </a:tc>
                <a:extLst>
                  <a:ext uri="{0D108BD9-81ED-4DB2-BD59-A6C34878D82A}">
                    <a16:rowId xmlns:a16="http://schemas.microsoft.com/office/drawing/2014/main" val="10011"/>
                  </a:ext>
                </a:extLst>
              </a:tr>
              <a:tr h="230400">
                <a:tc gridSpan="2">
                  <a:txBody>
                    <a:bodyPr/>
                    <a:lstStyle/>
                    <a:p>
                      <a:pPr marL="0" marR="0" lvl="0" indent="0" algn="l" rtl="0">
                        <a:spcBef>
                          <a:spcPts val="0"/>
                        </a:spcBef>
                        <a:spcAft>
                          <a:spcPts val="0"/>
                        </a:spcAft>
                        <a:buNone/>
                      </a:pPr>
                      <a:r>
                        <a:rPr lang="en-US" sz="1200" u="none" strike="noStrike">
                          <a:latin typeface="Bookman Old Style"/>
                          <a:ea typeface="Bookman Old Style"/>
                          <a:cs typeface="Bookman Old Style"/>
                          <a:sym typeface="Bookman Old Style"/>
                        </a:rPr>
                        <a:t>Lead Profile                                                              29.318182</a:t>
                      </a:r>
                      <a:endParaRPr sz="1200" b="0" i="0" u="none" strike="noStrike">
                        <a:solidFill>
                          <a:srgbClr val="000000"/>
                        </a:solidFill>
                        <a:latin typeface="Bookman Old Style"/>
                        <a:ea typeface="Bookman Old Style"/>
                        <a:cs typeface="Bookman Old Style"/>
                        <a:sym typeface="Bookman Old Style"/>
                      </a:endParaRPr>
                    </a:p>
                  </a:txBody>
                  <a:tcPr marL="7625" marR="7625" marT="7625" marB="0" anchor="ctr"/>
                </a:tc>
                <a:tc hMerge="1">
                  <a:txBody>
                    <a:bodyPr/>
                    <a:lstStyle/>
                    <a:p>
                      <a:endParaRPr lang="en-US"/>
                    </a:p>
                  </a:txBody>
                  <a:tcPr/>
                </a:tc>
                <a:extLst>
                  <a:ext uri="{0D108BD9-81ED-4DB2-BD59-A6C34878D82A}">
                    <a16:rowId xmlns:a16="http://schemas.microsoft.com/office/drawing/2014/main" val="10012"/>
                  </a:ext>
                </a:extLst>
              </a:tr>
              <a:tr h="230400">
                <a:tc gridSpan="2">
                  <a:txBody>
                    <a:bodyPr/>
                    <a:lstStyle/>
                    <a:p>
                      <a:pPr marL="0" marR="0" lvl="0" indent="0" algn="l" rtl="0">
                        <a:spcBef>
                          <a:spcPts val="0"/>
                        </a:spcBef>
                        <a:spcAft>
                          <a:spcPts val="0"/>
                        </a:spcAft>
                        <a:buNone/>
                      </a:pPr>
                      <a:r>
                        <a:rPr lang="en-US" sz="1200" u="none" strike="noStrike">
                          <a:latin typeface="Bookman Old Style"/>
                          <a:ea typeface="Bookman Old Style"/>
                          <a:cs typeface="Bookman Old Style"/>
                          <a:sym typeface="Bookman Old Style"/>
                        </a:rPr>
                        <a:t>City                                                                         15.367965</a:t>
                      </a:r>
                      <a:endParaRPr sz="1200" b="0" i="0" u="none" strike="noStrike">
                        <a:solidFill>
                          <a:srgbClr val="000000"/>
                        </a:solidFill>
                        <a:latin typeface="Bookman Old Style"/>
                        <a:ea typeface="Bookman Old Style"/>
                        <a:cs typeface="Bookman Old Style"/>
                        <a:sym typeface="Bookman Old Style"/>
                      </a:endParaRPr>
                    </a:p>
                  </a:txBody>
                  <a:tcPr marL="7625" marR="7625" marT="7625" marB="0" anchor="ctr"/>
                </a:tc>
                <a:tc hMerge="1">
                  <a:txBody>
                    <a:bodyPr/>
                    <a:lstStyle/>
                    <a:p>
                      <a:endParaRPr lang="en-US"/>
                    </a:p>
                  </a:txBody>
                  <a:tcPr/>
                </a:tc>
                <a:extLst>
                  <a:ext uri="{0D108BD9-81ED-4DB2-BD59-A6C34878D82A}">
                    <a16:rowId xmlns:a16="http://schemas.microsoft.com/office/drawing/2014/main" val="10013"/>
                  </a:ext>
                </a:extLst>
              </a:tr>
              <a:tr h="230400">
                <a:tc gridSpan="2">
                  <a:txBody>
                    <a:bodyPr/>
                    <a:lstStyle/>
                    <a:p>
                      <a:pPr marL="0" marR="0" lvl="0" indent="0" algn="l" rtl="0">
                        <a:spcBef>
                          <a:spcPts val="0"/>
                        </a:spcBef>
                        <a:spcAft>
                          <a:spcPts val="0"/>
                        </a:spcAft>
                        <a:buNone/>
                      </a:pPr>
                      <a:r>
                        <a:rPr lang="en-US" sz="1200" u="none" strike="noStrike">
                          <a:latin typeface="Bookman Old Style"/>
                          <a:ea typeface="Bookman Old Style"/>
                          <a:cs typeface="Bookman Old Style"/>
                          <a:sym typeface="Bookman Old Style"/>
                        </a:rPr>
                        <a:t>Asymmetrique Activity Index                                    45.649351</a:t>
                      </a:r>
                      <a:endParaRPr sz="1200" b="0" i="0" u="none" strike="noStrike">
                        <a:solidFill>
                          <a:srgbClr val="000000"/>
                        </a:solidFill>
                        <a:latin typeface="Bookman Old Style"/>
                        <a:ea typeface="Bookman Old Style"/>
                        <a:cs typeface="Bookman Old Style"/>
                        <a:sym typeface="Bookman Old Style"/>
                      </a:endParaRPr>
                    </a:p>
                  </a:txBody>
                  <a:tcPr marL="7625" marR="7625" marT="7625" marB="0" anchor="ctr"/>
                </a:tc>
                <a:tc hMerge="1">
                  <a:txBody>
                    <a:bodyPr/>
                    <a:lstStyle/>
                    <a:p>
                      <a:endParaRPr lang="en-US"/>
                    </a:p>
                  </a:txBody>
                  <a:tcPr/>
                </a:tc>
                <a:extLst>
                  <a:ext uri="{0D108BD9-81ED-4DB2-BD59-A6C34878D82A}">
                    <a16:rowId xmlns:a16="http://schemas.microsoft.com/office/drawing/2014/main" val="10014"/>
                  </a:ext>
                </a:extLst>
              </a:tr>
              <a:tr h="230400">
                <a:tc gridSpan="2">
                  <a:txBody>
                    <a:bodyPr/>
                    <a:lstStyle/>
                    <a:p>
                      <a:pPr marL="0" marR="0" lvl="0" indent="0" algn="l" rtl="0">
                        <a:spcBef>
                          <a:spcPts val="0"/>
                        </a:spcBef>
                        <a:spcAft>
                          <a:spcPts val="0"/>
                        </a:spcAft>
                        <a:buNone/>
                      </a:pPr>
                      <a:r>
                        <a:rPr lang="en-US" sz="1200" u="none" strike="noStrike">
                          <a:latin typeface="Bookman Old Style"/>
                          <a:ea typeface="Bookman Old Style"/>
                          <a:cs typeface="Bookman Old Style"/>
                          <a:sym typeface="Bookman Old Style"/>
                        </a:rPr>
                        <a:t>Asymmetrique Profile Index                                      45.649351</a:t>
                      </a:r>
                      <a:endParaRPr sz="1200" b="0" i="0" u="none" strike="noStrike">
                        <a:solidFill>
                          <a:srgbClr val="000000"/>
                        </a:solidFill>
                        <a:latin typeface="Bookman Old Style"/>
                        <a:ea typeface="Bookman Old Style"/>
                        <a:cs typeface="Bookman Old Style"/>
                        <a:sym typeface="Bookman Old Style"/>
                      </a:endParaRPr>
                    </a:p>
                  </a:txBody>
                  <a:tcPr marL="7625" marR="7625" marT="7625" marB="0" anchor="ctr"/>
                </a:tc>
                <a:tc hMerge="1">
                  <a:txBody>
                    <a:bodyPr/>
                    <a:lstStyle/>
                    <a:p>
                      <a:endParaRPr lang="en-US"/>
                    </a:p>
                  </a:txBody>
                  <a:tcPr/>
                </a:tc>
                <a:extLst>
                  <a:ext uri="{0D108BD9-81ED-4DB2-BD59-A6C34878D82A}">
                    <a16:rowId xmlns:a16="http://schemas.microsoft.com/office/drawing/2014/main" val="10015"/>
                  </a:ext>
                </a:extLst>
              </a:tr>
              <a:tr h="230400">
                <a:tc gridSpan="2">
                  <a:txBody>
                    <a:bodyPr/>
                    <a:lstStyle/>
                    <a:p>
                      <a:pPr marL="0" marR="0" lvl="0" indent="0" algn="l" rtl="0">
                        <a:spcBef>
                          <a:spcPts val="0"/>
                        </a:spcBef>
                        <a:spcAft>
                          <a:spcPts val="0"/>
                        </a:spcAft>
                        <a:buNone/>
                      </a:pPr>
                      <a:r>
                        <a:rPr lang="en-US" sz="1200" u="none" strike="noStrike">
                          <a:latin typeface="Bookman Old Style"/>
                          <a:ea typeface="Bookman Old Style"/>
                          <a:cs typeface="Bookman Old Style"/>
                          <a:sym typeface="Bookman Old Style"/>
                        </a:rPr>
                        <a:t>Asymmetrique Activity Score                                    45.649351</a:t>
                      </a:r>
                      <a:endParaRPr sz="1200" b="0" i="0" u="none" strike="noStrike">
                        <a:solidFill>
                          <a:srgbClr val="000000"/>
                        </a:solidFill>
                        <a:latin typeface="Bookman Old Style"/>
                        <a:ea typeface="Bookman Old Style"/>
                        <a:cs typeface="Bookman Old Style"/>
                        <a:sym typeface="Bookman Old Style"/>
                      </a:endParaRPr>
                    </a:p>
                  </a:txBody>
                  <a:tcPr marL="7625" marR="7625" marT="7625" marB="0" anchor="ctr"/>
                </a:tc>
                <a:tc hMerge="1">
                  <a:txBody>
                    <a:bodyPr/>
                    <a:lstStyle/>
                    <a:p>
                      <a:endParaRPr lang="en-US"/>
                    </a:p>
                  </a:txBody>
                  <a:tcPr/>
                </a:tc>
                <a:extLst>
                  <a:ext uri="{0D108BD9-81ED-4DB2-BD59-A6C34878D82A}">
                    <a16:rowId xmlns:a16="http://schemas.microsoft.com/office/drawing/2014/main" val="10016"/>
                  </a:ext>
                </a:extLst>
              </a:tr>
              <a:tr h="240000">
                <a:tc gridSpan="2">
                  <a:txBody>
                    <a:bodyPr/>
                    <a:lstStyle/>
                    <a:p>
                      <a:pPr marL="0" marR="0" lvl="0" indent="0" algn="l" rtl="0">
                        <a:spcBef>
                          <a:spcPts val="0"/>
                        </a:spcBef>
                        <a:spcAft>
                          <a:spcPts val="0"/>
                        </a:spcAft>
                        <a:buNone/>
                      </a:pPr>
                      <a:r>
                        <a:rPr lang="en-US" sz="1200" u="none" strike="noStrike">
                          <a:latin typeface="Bookman Old Style"/>
                          <a:ea typeface="Bookman Old Style"/>
                          <a:cs typeface="Bookman Old Style"/>
                          <a:sym typeface="Bookman Old Style"/>
                        </a:rPr>
                        <a:t>Asymmetrique Profile Score                                      45.649351</a:t>
                      </a:r>
                      <a:endParaRPr sz="1200" b="0" i="0" u="none" strike="noStrike">
                        <a:solidFill>
                          <a:srgbClr val="000000"/>
                        </a:solidFill>
                        <a:latin typeface="Bookman Old Style"/>
                        <a:ea typeface="Bookman Old Style"/>
                        <a:cs typeface="Bookman Old Style"/>
                        <a:sym typeface="Bookman Old Style"/>
                      </a:endParaRPr>
                    </a:p>
                  </a:txBody>
                  <a:tcPr marL="7625" marR="7625" marT="7625" marB="0" anchor="ctr"/>
                </a:tc>
                <a:tc hMerge="1">
                  <a:txBody>
                    <a:bodyPr/>
                    <a:lstStyle/>
                    <a:p>
                      <a:endParaRPr lang="en-US"/>
                    </a:p>
                  </a:txBody>
                  <a:tcPr/>
                </a:tc>
                <a:extLst>
                  <a:ext uri="{0D108BD9-81ED-4DB2-BD59-A6C34878D82A}">
                    <a16:rowId xmlns:a16="http://schemas.microsoft.com/office/drawing/2014/main" val="10017"/>
                  </a:ext>
                </a:extLst>
              </a:tr>
            </a:tbl>
          </a:graphicData>
        </a:graphic>
      </p:graphicFrame>
      <p:cxnSp>
        <p:nvCxnSpPr>
          <p:cNvPr id="197" name="Google Shape;197;p13"/>
          <p:cNvCxnSpPr/>
          <p:nvPr/>
        </p:nvCxnSpPr>
        <p:spPr>
          <a:xfrm>
            <a:off x="7164475" y="1597688"/>
            <a:ext cx="0" cy="4300689"/>
          </a:xfrm>
          <a:prstGeom prst="straightConnector1">
            <a:avLst/>
          </a:prstGeom>
          <a:noFill/>
          <a:ln w="12700" cap="flat" cmpd="sng">
            <a:solidFill>
              <a:schemeClr val="dk1"/>
            </a:solidFill>
            <a:prstDash val="solid"/>
            <a:round/>
            <a:headEnd type="none" w="sm" len="sm"/>
            <a:tailEnd type="none" w="sm" len="sm"/>
          </a:ln>
        </p:spPr>
      </p:cxn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14"/>
          <p:cNvSpPr txBox="1"/>
          <p:nvPr/>
        </p:nvSpPr>
        <p:spPr>
          <a:xfrm>
            <a:off x="152399" y="533305"/>
            <a:ext cx="11908971" cy="3801000"/>
          </a:xfrm>
          <a:prstGeom prst="rect">
            <a:avLst/>
          </a:prstGeom>
          <a:noFill/>
          <a:ln>
            <a:noFill/>
          </a:ln>
        </p:spPr>
        <p:txBody>
          <a:bodyPr spcFirstLastPara="1" wrap="square" lIns="91425" tIns="45700" rIns="91425" bIns="45700" anchor="t" anchorCtr="0">
            <a:spAutoFit/>
          </a:bodyPr>
          <a:lstStyle/>
          <a:p>
            <a:pPr marL="0" marR="0" lvl="0" indent="0" algn="just" rtl="0">
              <a:lnSpc>
                <a:spcPct val="150000"/>
              </a:lnSpc>
              <a:spcBef>
                <a:spcPts val="0"/>
              </a:spcBef>
              <a:spcAft>
                <a:spcPts val="0"/>
              </a:spcAft>
              <a:buNone/>
            </a:pPr>
            <a:r>
              <a:rPr lang="en-US" sz="1800" b="1" dirty="0">
                <a:solidFill>
                  <a:schemeClr val="dk1"/>
                </a:solidFill>
                <a:latin typeface="Avenir"/>
                <a:ea typeface="Avenir"/>
                <a:cs typeface="Avenir"/>
                <a:sym typeface="Avenir"/>
              </a:rPr>
              <a:t>Binning and Imputation:</a:t>
            </a:r>
            <a:endParaRPr sz="1600">
              <a:solidFill>
                <a:schemeClr val="dk1"/>
              </a:solidFill>
              <a:latin typeface="Calibri"/>
              <a:ea typeface="Calibri"/>
              <a:cs typeface="Calibri"/>
              <a:sym typeface="Calibri"/>
            </a:endParaRPr>
          </a:p>
          <a:p>
            <a:pPr marL="0" marR="0" lvl="0" indent="0" algn="just" rtl="0">
              <a:lnSpc>
                <a:spcPct val="150000"/>
              </a:lnSpc>
              <a:spcBef>
                <a:spcPts val="800"/>
              </a:spcBef>
              <a:spcAft>
                <a:spcPts val="0"/>
              </a:spcAft>
              <a:buNone/>
            </a:pPr>
            <a:r>
              <a:rPr lang="en-US" sz="1800" dirty="0">
                <a:solidFill>
                  <a:schemeClr val="dk1"/>
                </a:solidFill>
                <a:latin typeface="Avenir"/>
                <a:ea typeface="Avenir"/>
                <a:cs typeface="Avenir"/>
                <a:sym typeface="Avenir"/>
              </a:rPr>
              <a:t>We have performed appropriate imputations and binning for required columns.</a:t>
            </a:r>
          </a:p>
          <a:p>
            <a:pPr marL="0" marR="0" lvl="0" indent="0" algn="just" rtl="0">
              <a:lnSpc>
                <a:spcPct val="150000"/>
              </a:lnSpc>
              <a:spcBef>
                <a:spcPts val="800"/>
              </a:spcBef>
              <a:spcAft>
                <a:spcPts val="0"/>
              </a:spcAft>
              <a:buNone/>
            </a:pPr>
            <a:r>
              <a:rPr lang="en-IN" sz="1600" b="1" dirty="0">
                <a:solidFill>
                  <a:schemeClr val="dk1"/>
                </a:solidFill>
                <a:latin typeface="Avenir"/>
                <a:sym typeface="Avenir"/>
              </a:rPr>
              <a:t>Binning</a:t>
            </a:r>
            <a:endParaRPr sz="1600" b="1"/>
          </a:p>
          <a:p>
            <a:pPr marL="0" marR="0" lvl="0" indent="0" rtl="0">
              <a:lnSpc>
                <a:spcPct val="150000"/>
              </a:lnSpc>
              <a:spcBef>
                <a:spcPts val="800"/>
              </a:spcBef>
              <a:spcAft>
                <a:spcPts val="0"/>
              </a:spcAft>
              <a:buNone/>
            </a:pPr>
            <a:r>
              <a:rPr lang="en-US" sz="1600" dirty="0">
                <a:solidFill>
                  <a:schemeClr val="dk1"/>
                </a:solidFill>
                <a:latin typeface="Avenir"/>
                <a:ea typeface="Avenir"/>
                <a:cs typeface="Avenir"/>
                <a:sym typeface="Avenir"/>
              </a:rPr>
              <a:t>For example we have binned categories like select and NAN under one category as ‘Unknown’. ( </a:t>
            </a:r>
            <a:r>
              <a:rPr lang="en-US" sz="1600" dirty="0" err="1">
                <a:solidFill>
                  <a:schemeClr val="dk1"/>
                </a:solidFill>
                <a:latin typeface="Avenir"/>
                <a:ea typeface="Avenir"/>
                <a:cs typeface="Avenir"/>
                <a:sym typeface="Avenir"/>
              </a:rPr>
              <a:t>Specialization,Tags</a:t>
            </a:r>
            <a:r>
              <a:rPr lang="en-US" sz="1600" dirty="0">
                <a:solidFill>
                  <a:schemeClr val="dk1"/>
                </a:solidFill>
                <a:latin typeface="Avenir"/>
                <a:ea typeface="Avenir"/>
                <a:cs typeface="Avenir"/>
                <a:sym typeface="Avenir"/>
              </a:rPr>
              <a:t> columns) </a:t>
            </a:r>
          </a:p>
          <a:p>
            <a:pPr marL="0" marR="0" lvl="0" indent="0" rtl="0">
              <a:lnSpc>
                <a:spcPct val="150000"/>
              </a:lnSpc>
              <a:spcBef>
                <a:spcPts val="800"/>
              </a:spcBef>
              <a:spcAft>
                <a:spcPts val="0"/>
              </a:spcAft>
              <a:buNone/>
            </a:pPr>
            <a:endParaRPr/>
          </a:p>
          <a:p>
            <a:pPr marL="0" marR="0" lvl="0" indent="0" algn="just" rtl="0">
              <a:lnSpc>
                <a:spcPct val="150000"/>
              </a:lnSpc>
              <a:spcBef>
                <a:spcPts val="800"/>
              </a:spcBef>
              <a:spcAft>
                <a:spcPts val="0"/>
              </a:spcAft>
              <a:buNone/>
            </a:pPr>
            <a:r>
              <a:rPr lang="en-US" sz="1800" dirty="0">
                <a:solidFill>
                  <a:schemeClr val="dk1"/>
                </a:solidFill>
                <a:latin typeface="Avenir"/>
                <a:ea typeface="Avenir"/>
                <a:cs typeface="Avenir"/>
                <a:sym typeface="Avenir"/>
              </a:rPr>
              <a:t>For example if percentage of null values is high in categorical columns then we replaced it with some other category instead of mode value in order to avoid over representation of mode value. (Tags, Country columns)</a:t>
            </a:r>
            <a:endParaRPr sz="1800">
              <a:solidFill>
                <a:schemeClr val="dk1"/>
              </a:solidFill>
              <a:latin typeface="Avenir"/>
              <a:ea typeface="Avenir"/>
              <a:cs typeface="Avenir"/>
              <a:sym typeface="Avenir"/>
            </a:endParaRPr>
          </a:p>
          <a:p>
            <a:pPr marL="0" marR="0" lvl="0" indent="0" algn="just" rtl="0">
              <a:lnSpc>
                <a:spcPct val="150000"/>
              </a:lnSpc>
              <a:spcBef>
                <a:spcPts val="800"/>
              </a:spcBef>
              <a:spcAft>
                <a:spcPts val="0"/>
              </a:spcAft>
              <a:buNone/>
            </a:pPr>
            <a:endParaRPr sz="1600">
              <a:solidFill>
                <a:schemeClr val="dk1"/>
              </a:solidFill>
              <a:latin typeface="Calibri"/>
              <a:ea typeface="Calibri"/>
              <a:cs typeface="Calibri"/>
              <a:sym typeface="Calibri"/>
            </a:endParaRPr>
          </a:p>
        </p:txBody>
      </p:sp>
      <p:sp>
        <p:nvSpPr>
          <p:cNvPr id="203" name="Google Shape;203;p14"/>
          <p:cNvSpPr txBox="1"/>
          <p:nvPr/>
        </p:nvSpPr>
        <p:spPr>
          <a:xfrm>
            <a:off x="155448" y="2871216"/>
            <a:ext cx="9285513" cy="3308558"/>
          </a:xfrm>
          <a:prstGeom prst="rect">
            <a:avLst/>
          </a:prstGeom>
          <a:noFill/>
          <a:ln>
            <a:noFill/>
          </a:ln>
        </p:spPr>
        <p:txBody>
          <a:bodyPr spcFirstLastPara="1" wrap="square" lIns="91425" tIns="45700" rIns="91425" bIns="45700" anchor="t" anchorCtr="0">
            <a:spAutoFit/>
          </a:bodyPr>
          <a:lstStyle/>
          <a:p>
            <a:pPr marL="0" marR="0" lvl="0" indent="0" algn="just" rtl="0">
              <a:lnSpc>
                <a:spcPct val="150000"/>
              </a:lnSpc>
              <a:spcBef>
                <a:spcPts val="0"/>
              </a:spcBef>
              <a:spcAft>
                <a:spcPts val="0"/>
              </a:spcAft>
              <a:buNone/>
            </a:pPr>
            <a:r>
              <a:rPr lang="en-IN" sz="1800" b="1" dirty="0">
                <a:solidFill>
                  <a:srgbClr val="000000"/>
                </a:solidFill>
                <a:latin typeface="Avenir"/>
                <a:ea typeface="Avenir"/>
                <a:cs typeface="Avenir"/>
                <a:sym typeface="Avenir"/>
              </a:rPr>
              <a:t>   </a:t>
            </a:r>
            <a:endParaRPr sz="1800" b="1">
              <a:solidFill>
                <a:srgbClr val="000000"/>
              </a:solidFill>
              <a:latin typeface="Avenir"/>
              <a:ea typeface="Avenir"/>
              <a:cs typeface="Avenir"/>
              <a:sym typeface="Avenir"/>
            </a:endParaRPr>
          </a:p>
          <a:p>
            <a:pPr marL="0" marR="0" lvl="0" indent="0" algn="just" rtl="0">
              <a:lnSpc>
                <a:spcPct val="150000"/>
              </a:lnSpc>
              <a:spcBef>
                <a:spcPts val="800"/>
              </a:spcBef>
              <a:spcAft>
                <a:spcPts val="0"/>
              </a:spcAft>
              <a:buNone/>
            </a:pPr>
            <a:endParaRPr lang="en-US" sz="1800" dirty="0">
              <a:latin typeface="Avenir"/>
              <a:ea typeface="Avenir"/>
              <a:cs typeface="Avenir"/>
              <a:sym typeface="Avenir"/>
            </a:endParaRPr>
          </a:p>
          <a:p>
            <a:pPr marL="0" marR="0" lvl="0" indent="0" algn="just" rtl="0">
              <a:lnSpc>
                <a:spcPct val="150000"/>
              </a:lnSpc>
              <a:spcBef>
                <a:spcPts val="800"/>
              </a:spcBef>
              <a:spcAft>
                <a:spcPts val="0"/>
              </a:spcAft>
              <a:buNone/>
            </a:pPr>
            <a:r>
              <a:rPr lang="en-US" sz="1800" dirty="0">
                <a:solidFill>
                  <a:srgbClr val="000000"/>
                </a:solidFill>
                <a:latin typeface="Avenir"/>
                <a:ea typeface="Avenir"/>
                <a:cs typeface="Avenir"/>
                <a:sym typeface="Avenir"/>
              </a:rPr>
              <a:t>Median Imputation was done for continuous features.</a:t>
            </a:r>
            <a:endParaRPr sz="1600">
              <a:solidFill>
                <a:schemeClr val="dk1"/>
              </a:solidFill>
              <a:latin typeface="Calibri"/>
              <a:ea typeface="Calibri"/>
              <a:cs typeface="Calibri"/>
              <a:sym typeface="Calibri"/>
            </a:endParaRPr>
          </a:p>
          <a:p>
            <a:pPr marL="342900" marR="0" lvl="0" indent="-342900" algn="just" rtl="0">
              <a:lnSpc>
                <a:spcPct val="150000"/>
              </a:lnSpc>
              <a:spcBef>
                <a:spcPts val="800"/>
              </a:spcBef>
              <a:spcAft>
                <a:spcPts val="0"/>
              </a:spcAft>
              <a:buClr>
                <a:srgbClr val="000000"/>
              </a:buClr>
              <a:buSzPts val="1800"/>
              <a:buFont typeface="Courier New"/>
              <a:buChar char="o"/>
            </a:pPr>
            <a:r>
              <a:rPr lang="en-US" sz="1800" dirty="0" err="1">
                <a:solidFill>
                  <a:srgbClr val="000000"/>
                </a:solidFill>
                <a:latin typeface="Avenir"/>
                <a:ea typeface="Avenir"/>
                <a:cs typeface="Avenir"/>
                <a:sym typeface="Avenir"/>
              </a:rPr>
              <a:t>TotalVisits</a:t>
            </a:r>
            <a:endParaRPr sz="1800">
              <a:solidFill>
                <a:schemeClr val="dk1"/>
              </a:solidFill>
              <a:latin typeface="Times New Roman"/>
              <a:ea typeface="Times New Roman"/>
              <a:cs typeface="Times New Roman"/>
              <a:sym typeface="Times New Roman"/>
            </a:endParaRPr>
          </a:p>
          <a:p>
            <a:pPr marL="342900" marR="0" lvl="0" indent="-342900" algn="just" rtl="0">
              <a:lnSpc>
                <a:spcPct val="150000"/>
              </a:lnSpc>
              <a:spcBef>
                <a:spcPts val="0"/>
              </a:spcBef>
              <a:spcAft>
                <a:spcPts val="0"/>
              </a:spcAft>
              <a:buClr>
                <a:srgbClr val="000000"/>
              </a:buClr>
              <a:buSzPts val="1800"/>
              <a:buFont typeface="Courier New"/>
              <a:buChar char="o"/>
            </a:pPr>
            <a:r>
              <a:rPr lang="en-US" sz="1800" dirty="0">
                <a:solidFill>
                  <a:srgbClr val="000000"/>
                </a:solidFill>
                <a:latin typeface="Avenir"/>
                <a:ea typeface="Avenir"/>
                <a:cs typeface="Avenir"/>
                <a:sym typeface="Avenir"/>
              </a:rPr>
              <a:t>Page Views Per Visit</a:t>
            </a:r>
            <a:endParaRPr sz="1800">
              <a:solidFill>
                <a:schemeClr val="dk1"/>
              </a:solidFill>
              <a:latin typeface="Times New Roman"/>
              <a:ea typeface="Times New Roman"/>
              <a:cs typeface="Times New Roman"/>
              <a:sym typeface="Times New Roman"/>
            </a:endParaRPr>
          </a:p>
          <a:p>
            <a:pPr marL="342900" marR="0" lvl="0" indent="-342900" algn="just" rtl="0">
              <a:lnSpc>
                <a:spcPct val="150000"/>
              </a:lnSpc>
              <a:spcBef>
                <a:spcPts val="0"/>
              </a:spcBef>
              <a:spcAft>
                <a:spcPts val="0"/>
              </a:spcAft>
              <a:buClr>
                <a:srgbClr val="000000"/>
              </a:buClr>
              <a:buSzPts val="1800"/>
              <a:buFont typeface="Courier New"/>
              <a:buChar char="o"/>
            </a:pPr>
            <a:r>
              <a:rPr lang="en-US" sz="1800" dirty="0" err="1">
                <a:solidFill>
                  <a:srgbClr val="000000"/>
                </a:solidFill>
                <a:latin typeface="Avenir"/>
                <a:ea typeface="Avenir"/>
                <a:cs typeface="Avenir"/>
                <a:sym typeface="Avenir"/>
              </a:rPr>
              <a:t>Asymmetrique</a:t>
            </a:r>
            <a:r>
              <a:rPr lang="en-US" sz="1800" dirty="0">
                <a:solidFill>
                  <a:srgbClr val="000000"/>
                </a:solidFill>
                <a:latin typeface="Avenir"/>
                <a:ea typeface="Avenir"/>
                <a:cs typeface="Avenir"/>
                <a:sym typeface="Avenir"/>
              </a:rPr>
              <a:t> Profile Score</a:t>
            </a:r>
            <a:endParaRPr sz="1800">
              <a:solidFill>
                <a:schemeClr val="dk1"/>
              </a:solidFill>
              <a:latin typeface="Times New Roman"/>
              <a:ea typeface="Times New Roman"/>
              <a:cs typeface="Times New Roman"/>
              <a:sym typeface="Times New Roman"/>
            </a:endParaRPr>
          </a:p>
          <a:p>
            <a:pPr marL="342900" marR="0" lvl="0" indent="-342900" algn="just" rtl="0">
              <a:lnSpc>
                <a:spcPct val="150000"/>
              </a:lnSpc>
              <a:spcBef>
                <a:spcPts val="0"/>
              </a:spcBef>
              <a:spcAft>
                <a:spcPts val="0"/>
              </a:spcAft>
              <a:buClr>
                <a:srgbClr val="000000"/>
              </a:buClr>
              <a:buSzPts val="1800"/>
              <a:buFont typeface="Courier New"/>
              <a:buChar char="o"/>
            </a:pPr>
            <a:r>
              <a:rPr lang="en-US" sz="1800" dirty="0" err="1">
                <a:solidFill>
                  <a:srgbClr val="000000"/>
                </a:solidFill>
                <a:latin typeface="Avenir"/>
                <a:ea typeface="Avenir"/>
                <a:cs typeface="Avenir"/>
                <a:sym typeface="Avenir"/>
              </a:rPr>
              <a:t>Asymmetrique</a:t>
            </a:r>
            <a:r>
              <a:rPr lang="en-US" sz="1800" dirty="0">
                <a:solidFill>
                  <a:srgbClr val="000000"/>
                </a:solidFill>
                <a:latin typeface="Avenir"/>
                <a:ea typeface="Avenir"/>
                <a:cs typeface="Avenir"/>
                <a:sym typeface="Avenir"/>
              </a:rPr>
              <a:t> Activity Score</a:t>
            </a:r>
            <a:endParaRPr sz="1800">
              <a:solidFill>
                <a:schemeClr val="dk1"/>
              </a:solidFill>
              <a:latin typeface="Times New Roman"/>
              <a:ea typeface="Times New Roman"/>
              <a:cs typeface="Times New Roman"/>
              <a:sym typeface="Times New Roman"/>
            </a:endParaRPr>
          </a:p>
        </p:txBody>
      </p:sp>
      <p:sp>
        <p:nvSpPr>
          <p:cNvPr id="5" name="TextBox 4"/>
          <p:cNvSpPr txBox="1"/>
          <p:nvPr/>
        </p:nvSpPr>
        <p:spPr>
          <a:xfrm>
            <a:off x="164592" y="2615184"/>
            <a:ext cx="7360920" cy="984885"/>
          </a:xfrm>
          <a:prstGeom prst="rect">
            <a:avLst/>
          </a:prstGeom>
          <a:noFill/>
        </p:spPr>
        <p:txBody>
          <a:bodyPr wrap="square" rtlCol="0">
            <a:spAutoFit/>
          </a:bodyPr>
          <a:lstStyle/>
          <a:p>
            <a:r>
              <a:rPr lang="en-IN" sz="1600" b="1" dirty="0"/>
              <a:t>Imputations</a:t>
            </a:r>
          </a:p>
          <a:p>
            <a:endParaRPr lang="en-IN" dirty="0"/>
          </a:p>
          <a:p>
            <a:endParaRPr lang="en-IN" dirty="0"/>
          </a:p>
          <a:p>
            <a:endParaRPr lang="en-US"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07"/>
        <p:cNvGrpSpPr/>
        <p:nvPr/>
      </p:nvGrpSpPr>
      <p:grpSpPr>
        <a:xfrm>
          <a:off x="0" y="0"/>
          <a:ext cx="0" cy="0"/>
          <a:chOff x="0" y="0"/>
          <a:chExt cx="0" cy="0"/>
        </a:xfrm>
      </p:grpSpPr>
      <p:sp>
        <p:nvSpPr>
          <p:cNvPr id="208" name="Google Shape;208;p15"/>
          <p:cNvSpPr txBox="1"/>
          <p:nvPr/>
        </p:nvSpPr>
        <p:spPr>
          <a:xfrm>
            <a:off x="3819617" y="82992"/>
            <a:ext cx="6094520" cy="595932"/>
          </a:xfrm>
          <a:prstGeom prst="rect">
            <a:avLst/>
          </a:prstGeom>
          <a:noFill/>
          <a:ln>
            <a:noFill/>
          </a:ln>
        </p:spPr>
        <p:txBody>
          <a:bodyPr spcFirstLastPara="1" wrap="square" lIns="91425" tIns="45700" rIns="91425" bIns="45700" anchor="t" anchorCtr="0">
            <a:spAutoFit/>
          </a:bodyPr>
          <a:lstStyle/>
          <a:p>
            <a:pPr marL="0" marR="0" lvl="0" indent="0" algn="l" rtl="0">
              <a:lnSpc>
                <a:spcPct val="107000"/>
              </a:lnSpc>
              <a:spcBef>
                <a:spcPts val="0"/>
              </a:spcBef>
              <a:spcAft>
                <a:spcPts val="0"/>
              </a:spcAft>
              <a:buNone/>
            </a:pPr>
            <a:r>
              <a:rPr lang="en-US" sz="3200" b="1" u="sng">
                <a:solidFill>
                  <a:schemeClr val="dk1"/>
                </a:solidFill>
                <a:latin typeface="Calibri"/>
                <a:ea typeface="Calibri"/>
                <a:cs typeface="Calibri"/>
                <a:sym typeface="Calibri"/>
              </a:rPr>
              <a:t>Data Exploration (EDA)</a:t>
            </a:r>
            <a:endParaRPr sz="3200" u="sng">
              <a:solidFill>
                <a:schemeClr val="dk1"/>
              </a:solidFill>
              <a:latin typeface="Calibri"/>
              <a:ea typeface="Calibri"/>
              <a:cs typeface="Calibri"/>
              <a:sym typeface="Calibri"/>
            </a:endParaRPr>
          </a:p>
        </p:txBody>
      </p:sp>
      <p:sp>
        <p:nvSpPr>
          <p:cNvPr id="209" name="Google Shape;209;p15"/>
          <p:cNvSpPr txBox="1"/>
          <p:nvPr/>
        </p:nvSpPr>
        <p:spPr>
          <a:xfrm>
            <a:off x="312937" y="1062646"/>
            <a:ext cx="609452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i="0" u="sng">
                <a:solidFill>
                  <a:srgbClr val="000000"/>
                </a:solidFill>
                <a:latin typeface="Helvetica Neue"/>
                <a:ea typeface="Helvetica Neue"/>
                <a:cs typeface="Helvetica Neue"/>
                <a:sym typeface="Helvetica Neue"/>
              </a:rPr>
              <a:t>Checking class imbalance</a:t>
            </a:r>
            <a:endParaRPr/>
          </a:p>
        </p:txBody>
      </p:sp>
      <p:pic>
        <p:nvPicPr>
          <p:cNvPr id="210" name="Google Shape;210;p15"/>
          <p:cNvPicPr preferRelativeResize="0"/>
          <p:nvPr/>
        </p:nvPicPr>
        <p:blipFill rotWithShape="1">
          <a:blip r:embed="rId3">
            <a:alphaModFix/>
          </a:blip>
          <a:srcRect/>
          <a:stretch/>
        </p:blipFill>
        <p:spPr>
          <a:xfrm>
            <a:off x="2497633" y="1815700"/>
            <a:ext cx="6495448" cy="2916627"/>
          </a:xfrm>
          <a:prstGeom prst="rect">
            <a:avLst/>
          </a:prstGeom>
          <a:noFill/>
          <a:ln>
            <a:noFill/>
          </a:ln>
        </p:spPr>
      </p:pic>
      <p:sp>
        <p:nvSpPr>
          <p:cNvPr id="211" name="Google Shape;211;p15"/>
          <p:cNvSpPr txBox="1"/>
          <p:nvPr/>
        </p:nvSpPr>
        <p:spPr>
          <a:xfrm>
            <a:off x="463858" y="5335454"/>
            <a:ext cx="11728142"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b="1" i="0">
                <a:solidFill>
                  <a:srgbClr val="000000"/>
                </a:solidFill>
                <a:latin typeface="Helvetica Neue"/>
                <a:ea typeface="Helvetica Neue"/>
                <a:cs typeface="Helvetica Neue"/>
                <a:sym typeface="Helvetica Neue"/>
              </a:rPr>
              <a:t>The ratio of Converted and No</a:t>
            </a:r>
            <a:r>
              <a:rPr lang="en-US" b="1">
                <a:latin typeface="Helvetica Neue"/>
                <a:ea typeface="Helvetica Neue"/>
                <a:cs typeface="Helvetica Neue"/>
                <a:sym typeface="Helvetica Neue"/>
              </a:rPr>
              <a:t>n</a:t>
            </a:r>
            <a:r>
              <a:rPr lang="en-US" sz="1400" b="1" i="0">
                <a:solidFill>
                  <a:srgbClr val="000000"/>
                </a:solidFill>
                <a:latin typeface="Helvetica Neue"/>
                <a:ea typeface="Helvetica Neue"/>
                <a:cs typeface="Helvetica Neue"/>
                <a:sym typeface="Helvetica Neue"/>
              </a:rPr>
              <a:t>-Converted </a:t>
            </a:r>
            <a:r>
              <a:rPr lang="en-US" sz="1400" b="1">
                <a:solidFill>
                  <a:srgbClr val="000000"/>
                </a:solidFill>
                <a:latin typeface="Helvetica Neue"/>
                <a:ea typeface="Helvetica Neue"/>
                <a:cs typeface="Helvetica Neue"/>
                <a:sym typeface="Helvetica Neue"/>
              </a:rPr>
              <a:t>is between 60:40 approx. </a:t>
            </a:r>
            <a:r>
              <a:rPr lang="en-US" sz="1400" b="1" i="0">
                <a:solidFill>
                  <a:srgbClr val="000000"/>
                </a:solidFill>
                <a:latin typeface="Helvetica Neue"/>
                <a:ea typeface="Helvetica Neue"/>
                <a:cs typeface="Helvetica Neue"/>
                <a:sym typeface="Helvetica Neue"/>
              </a:rPr>
              <a:t>So there is not much class imbalance.</a:t>
            </a:r>
            <a:endParaRPr sz="1400" b="1">
              <a:solidFill>
                <a:schemeClr val="dk1"/>
              </a:solidFill>
              <a:latin typeface="Libre Franklin"/>
              <a:ea typeface="Libre Franklin"/>
              <a:cs typeface="Libre Franklin"/>
              <a:sym typeface="Libre Franklin"/>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16"/>
          <p:cNvSpPr txBox="1"/>
          <p:nvPr/>
        </p:nvSpPr>
        <p:spPr>
          <a:xfrm>
            <a:off x="2849415" y="168675"/>
            <a:ext cx="5661735" cy="37553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i="0" u="sng">
                <a:solidFill>
                  <a:srgbClr val="000000"/>
                </a:solidFill>
                <a:latin typeface="Helvetica Neue"/>
                <a:ea typeface="Helvetica Neue"/>
                <a:cs typeface="Helvetica Neue"/>
                <a:sym typeface="Helvetica Neue"/>
              </a:rPr>
              <a:t>Univariate</a:t>
            </a:r>
            <a:r>
              <a:rPr lang="en-US" sz="1800" b="1" u="sng">
                <a:solidFill>
                  <a:srgbClr val="000000"/>
                </a:solidFill>
                <a:latin typeface="Helvetica Neue"/>
                <a:ea typeface="Helvetica Neue"/>
                <a:cs typeface="Helvetica Neue"/>
                <a:sym typeface="Helvetica Neue"/>
              </a:rPr>
              <a:t> and </a:t>
            </a:r>
            <a:r>
              <a:rPr lang="en-US" sz="1800" b="1" i="0" u="sng">
                <a:solidFill>
                  <a:srgbClr val="000000"/>
                </a:solidFill>
                <a:latin typeface="Helvetica Neue"/>
                <a:ea typeface="Helvetica Neue"/>
                <a:cs typeface="Helvetica Neue"/>
                <a:sym typeface="Helvetica Neue"/>
              </a:rPr>
              <a:t>Bivariate Analysis (Lead Source)</a:t>
            </a:r>
            <a:endParaRPr/>
          </a:p>
        </p:txBody>
      </p:sp>
      <p:pic>
        <p:nvPicPr>
          <p:cNvPr id="217" name="Google Shape;217;p16"/>
          <p:cNvPicPr preferRelativeResize="0"/>
          <p:nvPr/>
        </p:nvPicPr>
        <p:blipFill rotWithShape="1">
          <a:blip r:embed="rId3">
            <a:alphaModFix/>
          </a:blip>
          <a:srcRect/>
          <a:stretch/>
        </p:blipFill>
        <p:spPr>
          <a:xfrm>
            <a:off x="547625" y="984313"/>
            <a:ext cx="10384170" cy="2937113"/>
          </a:xfrm>
          <a:prstGeom prst="rect">
            <a:avLst/>
          </a:prstGeom>
          <a:noFill/>
          <a:ln>
            <a:noFill/>
          </a:ln>
        </p:spPr>
      </p:pic>
      <p:sp>
        <p:nvSpPr>
          <p:cNvPr id="218" name="Google Shape;218;p16"/>
          <p:cNvSpPr txBox="1"/>
          <p:nvPr/>
        </p:nvSpPr>
        <p:spPr>
          <a:xfrm>
            <a:off x="385075" y="4369076"/>
            <a:ext cx="11663100" cy="1169511"/>
          </a:xfrm>
          <a:prstGeom prst="rect">
            <a:avLst/>
          </a:prstGeom>
          <a:noFill/>
          <a:ln>
            <a:noFill/>
          </a:ln>
        </p:spPr>
        <p:txBody>
          <a:bodyPr spcFirstLastPara="1" wrap="square" lIns="91425" tIns="45700" rIns="91425" bIns="45700" anchor="t" anchorCtr="0">
            <a:spAutoFit/>
          </a:bodyPr>
          <a:lstStyle/>
          <a:p>
            <a:pPr marL="285750" lvl="0" indent="-285750">
              <a:buSzPts val="1400"/>
              <a:buFont typeface="Arial"/>
              <a:buChar char="•"/>
            </a:pPr>
            <a:r>
              <a:rPr lang="en-US" sz="1400" b="1" i="0" dirty="0">
                <a:solidFill>
                  <a:srgbClr val="000000"/>
                </a:solidFill>
                <a:latin typeface="Calibri"/>
                <a:ea typeface="Calibri"/>
                <a:cs typeface="Calibri"/>
                <a:sym typeface="Calibri"/>
              </a:rPr>
              <a:t>The highest leads </a:t>
            </a:r>
            <a:r>
              <a:rPr lang="en-US" b="1" dirty="0">
                <a:latin typeface="Calibri"/>
                <a:ea typeface="Calibri"/>
                <a:cs typeface="Calibri"/>
                <a:sym typeface="Calibri"/>
              </a:rPr>
              <a:t>are coming</a:t>
            </a:r>
            <a:r>
              <a:rPr lang="en-US" sz="1400" b="1" i="0" dirty="0">
                <a:solidFill>
                  <a:srgbClr val="000000"/>
                </a:solidFill>
                <a:latin typeface="Calibri"/>
                <a:ea typeface="Calibri"/>
                <a:cs typeface="Calibri"/>
                <a:sym typeface="Calibri"/>
              </a:rPr>
              <a:t> from ‘Google Search’ followed by ‘Direct Traffic’ and ‘</a:t>
            </a:r>
            <a:r>
              <a:rPr lang="en-US" sz="1400" b="1" i="0" dirty="0" err="1">
                <a:solidFill>
                  <a:srgbClr val="000000"/>
                </a:solidFill>
                <a:latin typeface="Calibri"/>
                <a:ea typeface="Calibri"/>
                <a:cs typeface="Calibri"/>
                <a:sym typeface="Calibri"/>
              </a:rPr>
              <a:t>Olark</a:t>
            </a:r>
            <a:r>
              <a:rPr lang="en-US" sz="1400" b="1" i="0" dirty="0">
                <a:solidFill>
                  <a:srgbClr val="000000"/>
                </a:solidFill>
                <a:latin typeface="Calibri"/>
                <a:ea typeface="Calibri"/>
                <a:cs typeface="Calibri"/>
                <a:sym typeface="Calibri"/>
              </a:rPr>
              <a:t> Chat’, however the conversion rate for these </a:t>
            </a:r>
            <a:r>
              <a:rPr lang="en-US" b="1" dirty="0">
                <a:latin typeface="Calibri"/>
                <a:ea typeface="Calibri"/>
                <a:cs typeface="Calibri"/>
                <a:sym typeface="Calibri"/>
              </a:rPr>
              <a:t>sources</a:t>
            </a:r>
            <a:r>
              <a:rPr lang="en-US" sz="1400" b="1" dirty="0">
                <a:solidFill>
                  <a:srgbClr val="000000"/>
                </a:solidFill>
                <a:latin typeface="Calibri"/>
                <a:ea typeface="Calibri"/>
                <a:cs typeface="Calibri"/>
                <a:sym typeface="Calibri"/>
              </a:rPr>
              <a:t> are </a:t>
            </a:r>
            <a:r>
              <a:rPr lang="en-US" b="1" dirty="0">
                <a:latin typeface="Calibri"/>
                <a:ea typeface="Calibri"/>
                <a:cs typeface="Calibri"/>
                <a:sym typeface="Calibri"/>
              </a:rPr>
              <a:t>l</a:t>
            </a:r>
            <a:r>
              <a:rPr lang="en-US" sz="1400" b="1" dirty="0">
                <a:solidFill>
                  <a:srgbClr val="000000"/>
                </a:solidFill>
                <a:latin typeface="Calibri"/>
                <a:ea typeface="Calibri"/>
                <a:cs typeface="Calibri"/>
                <a:sym typeface="Calibri"/>
              </a:rPr>
              <a:t>ow</a:t>
            </a:r>
            <a:r>
              <a:rPr lang="en-US" b="1" dirty="0">
                <a:latin typeface="Calibri"/>
                <a:ea typeface="Calibri"/>
                <a:cs typeface="Calibri"/>
                <a:sym typeface="Calibri"/>
              </a:rPr>
              <a:t> </a:t>
            </a:r>
            <a:r>
              <a:rPr lang="en-US" b="1" dirty="0">
                <a:solidFill>
                  <a:schemeClr val="dk1"/>
                </a:solidFill>
                <a:latin typeface="Calibri"/>
                <a:ea typeface="Calibri"/>
                <a:cs typeface="Calibri"/>
                <a:sym typeface="Calibri"/>
              </a:rPr>
              <a:t>because the ratio of no of converted people to the no of non-converted people for these sources are lower than rest of the other sources. Further in our presentation we will see that same assessment follows for few other categorical features as well.</a:t>
            </a:r>
            <a:endParaRPr/>
          </a:p>
          <a:p>
            <a:pPr marL="0" marR="0" lvl="0" indent="0" algn="l" rtl="0">
              <a:spcBef>
                <a:spcPts val="0"/>
              </a:spcBef>
              <a:spcAft>
                <a:spcPts val="0"/>
              </a:spcAft>
              <a:buNone/>
            </a:pPr>
            <a:endParaRPr sz="1400" b="1" i="0">
              <a:solidFill>
                <a:srgbClr val="000000"/>
              </a:solidFill>
              <a:latin typeface="Calibri"/>
              <a:ea typeface="Calibri"/>
              <a:cs typeface="Calibri"/>
              <a:sym typeface="Calibri"/>
            </a:endParaRPr>
          </a:p>
          <a:p>
            <a:pPr marL="285750" marR="0" lvl="0" indent="-285750" algn="l" rtl="0">
              <a:spcBef>
                <a:spcPts val="0"/>
              </a:spcBef>
              <a:spcAft>
                <a:spcPts val="0"/>
              </a:spcAft>
              <a:buClr>
                <a:srgbClr val="000000"/>
              </a:buClr>
              <a:buSzPts val="1400"/>
              <a:buFont typeface="Arial"/>
              <a:buChar char="•"/>
            </a:pPr>
            <a:r>
              <a:rPr lang="en-US" sz="1400" b="1" i="0" dirty="0">
                <a:solidFill>
                  <a:srgbClr val="000000"/>
                </a:solidFill>
                <a:latin typeface="Calibri"/>
                <a:ea typeface="Calibri"/>
                <a:cs typeface="Calibri"/>
                <a:sym typeface="Calibri"/>
              </a:rPr>
              <a:t>The Conversion rate for ‘Reference’ is the highest</a:t>
            </a:r>
            <a:r>
              <a:rPr lang="en-US" b="1" dirty="0">
                <a:latin typeface="Calibri"/>
                <a:ea typeface="Calibri"/>
                <a:cs typeface="Calibri"/>
                <a:sym typeface="Calibri"/>
              </a:rPr>
              <a:t> among other lead sources.</a:t>
            </a:r>
            <a:endParaRPr b="1">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pic>
        <p:nvPicPr>
          <p:cNvPr id="223" name="Google Shape;223;p17"/>
          <p:cNvPicPr preferRelativeResize="0"/>
          <p:nvPr/>
        </p:nvPicPr>
        <p:blipFill rotWithShape="1">
          <a:blip r:embed="rId3">
            <a:alphaModFix/>
          </a:blip>
          <a:srcRect/>
          <a:stretch/>
        </p:blipFill>
        <p:spPr>
          <a:xfrm>
            <a:off x="556928" y="1018250"/>
            <a:ext cx="10723850" cy="3099550"/>
          </a:xfrm>
          <a:prstGeom prst="rect">
            <a:avLst/>
          </a:prstGeom>
          <a:noFill/>
          <a:ln>
            <a:noFill/>
          </a:ln>
        </p:spPr>
      </p:pic>
      <p:sp>
        <p:nvSpPr>
          <p:cNvPr id="224" name="Google Shape;224;p17"/>
          <p:cNvSpPr txBox="1"/>
          <p:nvPr/>
        </p:nvSpPr>
        <p:spPr>
          <a:xfrm>
            <a:off x="2878584" y="136695"/>
            <a:ext cx="609452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i="0">
                <a:solidFill>
                  <a:srgbClr val="000000"/>
                </a:solidFill>
                <a:latin typeface="Helvetica Neue"/>
                <a:ea typeface="Helvetica Neue"/>
                <a:cs typeface="Helvetica Neue"/>
                <a:sym typeface="Helvetica Neue"/>
              </a:rPr>
              <a:t>Univariate And Bivariate Analysis (</a:t>
            </a:r>
            <a:r>
              <a:rPr lang="en-US" sz="1800" b="1">
                <a:solidFill>
                  <a:srgbClr val="000000"/>
                </a:solidFill>
                <a:latin typeface="Helvetica Neue"/>
                <a:ea typeface="Helvetica Neue"/>
                <a:cs typeface="Helvetica Neue"/>
                <a:sym typeface="Helvetica Neue"/>
              </a:rPr>
              <a:t>Specializations</a:t>
            </a:r>
            <a:r>
              <a:rPr lang="en-US" sz="1800" b="1" i="0">
                <a:solidFill>
                  <a:srgbClr val="000000"/>
                </a:solidFill>
                <a:latin typeface="Helvetica Neue"/>
                <a:ea typeface="Helvetica Neue"/>
                <a:cs typeface="Helvetica Neue"/>
                <a:sym typeface="Helvetica Neue"/>
              </a:rPr>
              <a:t>)</a:t>
            </a:r>
            <a:endParaRPr/>
          </a:p>
        </p:txBody>
      </p:sp>
      <p:sp>
        <p:nvSpPr>
          <p:cNvPr id="225" name="Google Shape;225;p17"/>
          <p:cNvSpPr txBox="1"/>
          <p:nvPr/>
        </p:nvSpPr>
        <p:spPr>
          <a:xfrm>
            <a:off x="535312" y="4590687"/>
            <a:ext cx="11336700" cy="1139100"/>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rgbClr val="000000"/>
              </a:buClr>
              <a:buSzPts val="1400"/>
              <a:buFont typeface="Arial"/>
              <a:buChar char="•"/>
            </a:pPr>
            <a:r>
              <a:rPr lang="en-US" sz="1400" b="1" i="0">
                <a:solidFill>
                  <a:srgbClr val="000000"/>
                </a:solidFill>
                <a:latin typeface="Calibri"/>
                <a:ea typeface="Calibri"/>
                <a:cs typeface="Calibri"/>
                <a:sym typeface="Calibri"/>
              </a:rPr>
              <a:t>Highest </a:t>
            </a:r>
            <a:r>
              <a:rPr lang="en-US" b="1">
                <a:latin typeface="Calibri"/>
                <a:ea typeface="Calibri"/>
                <a:cs typeface="Calibri"/>
                <a:sym typeface="Calibri"/>
              </a:rPr>
              <a:t>count of</a:t>
            </a:r>
            <a:r>
              <a:rPr lang="en-US" sz="1400" b="1" i="0">
                <a:solidFill>
                  <a:srgbClr val="000000"/>
                </a:solidFill>
                <a:latin typeface="Calibri"/>
                <a:ea typeface="Calibri"/>
                <a:cs typeface="Calibri"/>
                <a:sym typeface="Calibri"/>
              </a:rPr>
              <a:t> leads are coming from ‘HR’ and ‘Finance’ Specializations. </a:t>
            </a:r>
            <a:endParaRPr sz="1400" b="1" i="0">
              <a:solidFill>
                <a:srgbClr val="000000"/>
              </a:solidFill>
              <a:latin typeface="Calibri"/>
              <a:ea typeface="Calibri"/>
              <a:cs typeface="Calibri"/>
              <a:sym typeface="Calibri"/>
            </a:endParaRPr>
          </a:p>
          <a:p>
            <a:pPr marL="457200" lvl="0" indent="0" algn="l" rtl="0">
              <a:spcBef>
                <a:spcPts val="0"/>
              </a:spcBef>
              <a:spcAft>
                <a:spcPts val="0"/>
              </a:spcAft>
              <a:buNone/>
            </a:pPr>
            <a:r>
              <a:rPr lang="en-US" sz="1200" i="1">
                <a:solidFill>
                  <a:schemeClr val="dk1"/>
                </a:solidFill>
                <a:latin typeface="Calibri"/>
                <a:ea typeface="Calibri"/>
                <a:cs typeface="Calibri"/>
                <a:sym typeface="Calibri"/>
              </a:rPr>
              <a:t>(*Ignoring Unknown Specializations as Specializations is not mentioned in the dataset)</a:t>
            </a:r>
            <a:endParaRPr>
              <a:solidFill>
                <a:schemeClr val="dk1"/>
              </a:solidFill>
            </a:endParaRPr>
          </a:p>
          <a:p>
            <a:pPr marL="457200" marR="0" lvl="0" indent="0" algn="l" rtl="0">
              <a:spcBef>
                <a:spcPts val="0"/>
              </a:spcBef>
              <a:spcAft>
                <a:spcPts val="0"/>
              </a:spcAft>
              <a:buNone/>
            </a:pPr>
            <a:endParaRPr b="1">
              <a:latin typeface="Calibri"/>
              <a:ea typeface="Calibri"/>
              <a:cs typeface="Calibri"/>
              <a:sym typeface="Calibri"/>
            </a:endParaRPr>
          </a:p>
          <a:p>
            <a:pPr marL="285750" marR="0" lvl="0" indent="-196850" algn="l" rtl="0">
              <a:spcBef>
                <a:spcPts val="0"/>
              </a:spcBef>
              <a:spcAft>
                <a:spcPts val="0"/>
              </a:spcAft>
              <a:buClr>
                <a:schemeClr val="dk1"/>
              </a:buClr>
              <a:buSzPts val="1400"/>
              <a:buFont typeface="Arial"/>
              <a:buNone/>
            </a:pPr>
            <a:endParaRPr sz="1400" b="1" i="0">
              <a:solidFill>
                <a:srgbClr val="000000"/>
              </a:solidFill>
              <a:latin typeface="Calibri"/>
              <a:ea typeface="Calibri"/>
              <a:cs typeface="Calibri"/>
              <a:sym typeface="Calibri"/>
            </a:endParaRPr>
          </a:p>
          <a:p>
            <a:pPr marL="285750" marR="0" lvl="0" indent="-285750" algn="l" rtl="0">
              <a:spcBef>
                <a:spcPts val="0"/>
              </a:spcBef>
              <a:spcAft>
                <a:spcPts val="0"/>
              </a:spcAft>
              <a:buClr>
                <a:srgbClr val="000000"/>
              </a:buClr>
              <a:buSzPts val="1400"/>
              <a:buFont typeface="Arial"/>
              <a:buChar char="•"/>
            </a:pPr>
            <a:r>
              <a:rPr lang="en-US" sz="1400" b="1" i="0">
                <a:solidFill>
                  <a:srgbClr val="000000"/>
                </a:solidFill>
                <a:latin typeface="Calibri"/>
                <a:ea typeface="Calibri"/>
                <a:cs typeface="Calibri"/>
                <a:sym typeface="Calibri"/>
              </a:rPr>
              <a:t>‘Healthcare Specialization’ is contributing the most to the lead conversion rate followed by Marketing and Logistics.</a:t>
            </a:r>
            <a:endParaRPr sz="1400" b="1" i="0">
              <a:solidFill>
                <a:srgbClr val="000000"/>
              </a:solidFill>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18"/>
          <p:cNvSpPr txBox="1"/>
          <p:nvPr/>
        </p:nvSpPr>
        <p:spPr>
          <a:xfrm>
            <a:off x="3153792" y="166002"/>
            <a:ext cx="609452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i="0" u="sng">
                <a:solidFill>
                  <a:srgbClr val="000000"/>
                </a:solidFill>
                <a:latin typeface="Helvetica Neue"/>
                <a:ea typeface="Helvetica Neue"/>
                <a:cs typeface="Helvetica Neue"/>
                <a:sym typeface="Helvetica Neue"/>
              </a:rPr>
              <a:t>Univariate Analysis And Bivariate Analysis (Country)</a:t>
            </a:r>
            <a:endParaRPr/>
          </a:p>
        </p:txBody>
      </p:sp>
      <p:pic>
        <p:nvPicPr>
          <p:cNvPr id="231" name="Google Shape;231;p18"/>
          <p:cNvPicPr preferRelativeResize="0"/>
          <p:nvPr/>
        </p:nvPicPr>
        <p:blipFill rotWithShape="1">
          <a:blip r:embed="rId3">
            <a:alphaModFix/>
          </a:blip>
          <a:srcRect t="12010" r="-12208"/>
          <a:stretch/>
        </p:blipFill>
        <p:spPr>
          <a:xfrm>
            <a:off x="458775" y="903575"/>
            <a:ext cx="10496199" cy="3232700"/>
          </a:xfrm>
          <a:prstGeom prst="rect">
            <a:avLst/>
          </a:prstGeom>
          <a:noFill/>
          <a:ln>
            <a:noFill/>
          </a:ln>
        </p:spPr>
      </p:pic>
      <p:sp>
        <p:nvSpPr>
          <p:cNvPr id="232" name="Google Shape;232;p18"/>
          <p:cNvSpPr txBox="1"/>
          <p:nvPr/>
        </p:nvSpPr>
        <p:spPr>
          <a:xfrm>
            <a:off x="644740" y="4512792"/>
            <a:ext cx="11112600" cy="1169511"/>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400"/>
              <a:buFont typeface="Arial"/>
              <a:buChar char="•"/>
            </a:pPr>
            <a:r>
              <a:rPr lang="en-US" sz="1400" b="1" dirty="0">
                <a:solidFill>
                  <a:schemeClr val="dk1"/>
                </a:solidFill>
                <a:latin typeface="Calibri"/>
                <a:ea typeface="Calibri"/>
                <a:cs typeface="Calibri"/>
                <a:sym typeface="Calibri"/>
              </a:rPr>
              <a:t>Highest n</a:t>
            </a:r>
            <a:r>
              <a:rPr lang="en-US" b="1" dirty="0">
                <a:solidFill>
                  <a:schemeClr val="dk1"/>
                </a:solidFill>
                <a:latin typeface="Calibri"/>
                <a:ea typeface="Calibri"/>
                <a:cs typeface="Calibri"/>
                <a:sym typeface="Calibri"/>
              </a:rPr>
              <a:t>umber</a:t>
            </a:r>
            <a:r>
              <a:rPr lang="en-US" sz="1400" b="1" dirty="0">
                <a:solidFill>
                  <a:schemeClr val="dk1"/>
                </a:solidFill>
                <a:latin typeface="Calibri"/>
                <a:ea typeface="Calibri"/>
                <a:cs typeface="Calibri"/>
                <a:sym typeface="Calibri"/>
              </a:rPr>
              <a:t> of leads are coming from India i.e. approximately 70% leads are only coming from India. </a:t>
            </a:r>
            <a:endParaRPr/>
          </a:p>
          <a:p>
            <a:pPr marL="0" marR="0" lvl="0" indent="0" algn="l" rtl="0">
              <a:spcBef>
                <a:spcPts val="0"/>
              </a:spcBef>
              <a:spcAft>
                <a:spcPts val="0"/>
              </a:spcAft>
              <a:buNone/>
            </a:pPr>
            <a:endParaRPr sz="1400" b="1">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1400"/>
              <a:buFont typeface="Arial"/>
              <a:buChar char="•"/>
            </a:pPr>
            <a:r>
              <a:rPr lang="en-US" sz="1400" b="1" dirty="0">
                <a:solidFill>
                  <a:schemeClr val="dk1"/>
                </a:solidFill>
                <a:latin typeface="Calibri"/>
                <a:ea typeface="Calibri"/>
                <a:cs typeface="Calibri"/>
                <a:sym typeface="Calibri"/>
              </a:rPr>
              <a:t>But Unknown countries is giving us higher conversion rate as compared to India.</a:t>
            </a:r>
            <a:endParaRPr/>
          </a:p>
          <a:p>
            <a:pPr marL="0" marR="0" lvl="0" indent="0" algn="l" rtl="0">
              <a:spcBef>
                <a:spcPts val="0"/>
              </a:spcBef>
              <a:spcAft>
                <a:spcPts val="0"/>
              </a:spcAft>
              <a:buNone/>
            </a:pPr>
            <a:r>
              <a:rPr lang="en-US" sz="1400" i="1" dirty="0">
                <a:solidFill>
                  <a:schemeClr val="dk1"/>
                </a:solidFill>
                <a:latin typeface="Calibri"/>
                <a:ea typeface="Calibri"/>
                <a:cs typeface="Calibri"/>
                <a:sym typeface="Calibri"/>
              </a:rPr>
              <a:t>       </a:t>
            </a:r>
            <a:endParaRPr sz="1200" i="1">
              <a:solidFill>
                <a:schemeClr val="dk1"/>
              </a:solidFill>
              <a:latin typeface="Calibri"/>
              <a:ea typeface="Calibri"/>
              <a:cs typeface="Calibri"/>
              <a:sym typeface="Calibri"/>
            </a:endParaRPr>
          </a:p>
          <a:p>
            <a:pPr marL="0" marR="0" lvl="0" indent="0" algn="l" rtl="0">
              <a:spcBef>
                <a:spcPts val="0"/>
              </a:spcBef>
              <a:spcAft>
                <a:spcPts val="0"/>
              </a:spcAft>
              <a:buNone/>
            </a:pPr>
            <a:endParaRPr sz="1400" b="1">
              <a:solidFill>
                <a:schemeClr val="dk1"/>
              </a:solidFill>
              <a:latin typeface="Calibri"/>
              <a:ea typeface="Calibri"/>
              <a:cs typeface="Calibri"/>
              <a:sym typeface="Calibri"/>
            </a:endParaRPr>
          </a:p>
        </p:txBody>
      </p:sp>
      <p:sp>
        <p:nvSpPr>
          <p:cNvPr id="233" name="Google Shape;233;p18"/>
          <p:cNvSpPr txBox="1"/>
          <p:nvPr/>
        </p:nvSpPr>
        <p:spPr>
          <a:xfrm>
            <a:off x="8433725" y="5962700"/>
            <a:ext cx="9783900" cy="1141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Libre Franklin"/>
              <a:ea typeface="Libre Franklin"/>
              <a:cs typeface="Libre Franklin"/>
              <a:sym typeface="Libre Franklin"/>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gc72d8d6d75_1_3"/>
          <p:cNvSpPr txBox="1"/>
          <p:nvPr/>
        </p:nvSpPr>
        <p:spPr>
          <a:xfrm>
            <a:off x="0" y="0"/>
            <a:ext cx="3000000" cy="584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050">
                <a:solidFill>
                  <a:srgbClr val="212121"/>
                </a:solidFill>
                <a:highlight>
                  <a:srgbClr val="FFFFFF"/>
                </a:highlight>
                <a:latin typeface="Courier New"/>
                <a:ea typeface="Courier New"/>
                <a:cs typeface="Courier New"/>
                <a:sym typeface="Courier New"/>
              </a:rPr>
              <a:t>United States            0.819419</a:t>
            </a:r>
            <a:endParaRPr sz="1050">
              <a:solidFill>
                <a:srgbClr val="212121"/>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US" sz="1050">
                <a:solidFill>
                  <a:srgbClr val="212121"/>
                </a:solidFill>
                <a:highlight>
                  <a:srgbClr val="FFFFFF"/>
                </a:highlight>
                <a:latin typeface="Courier New"/>
                <a:ea typeface="Courier New"/>
                <a:cs typeface="Courier New"/>
                <a:sym typeface="Courier New"/>
              </a:rPr>
              <a:t>United Arab Emirates     0.510204</a:t>
            </a:r>
            <a:endParaRPr sz="1050">
              <a:solidFill>
                <a:srgbClr val="212121"/>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US" sz="1050">
                <a:solidFill>
                  <a:srgbClr val="212121"/>
                </a:solidFill>
                <a:highlight>
                  <a:srgbClr val="FFFFFF"/>
                </a:highlight>
                <a:latin typeface="Courier New"/>
                <a:ea typeface="Courier New"/>
                <a:cs typeface="Courier New"/>
                <a:sym typeface="Courier New"/>
              </a:rPr>
              <a:t>Singapore                0.247372</a:t>
            </a:r>
            <a:endParaRPr sz="1050">
              <a:solidFill>
                <a:srgbClr val="212121"/>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US" sz="1050">
                <a:solidFill>
                  <a:srgbClr val="212121"/>
                </a:solidFill>
                <a:highlight>
                  <a:srgbClr val="FFFFFF"/>
                </a:highlight>
                <a:latin typeface="Courier New"/>
                <a:ea typeface="Courier New"/>
                <a:cs typeface="Courier New"/>
                <a:sym typeface="Courier New"/>
              </a:rPr>
              <a:t>Saudi Arabia             0.216450</a:t>
            </a:r>
            <a:endParaRPr sz="1050">
              <a:solidFill>
                <a:srgbClr val="212121"/>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US" sz="1050">
                <a:solidFill>
                  <a:srgbClr val="212121"/>
                </a:solidFill>
                <a:highlight>
                  <a:srgbClr val="FFFFFF"/>
                </a:highlight>
                <a:latin typeface="Courier New"/>
                <a:ea typeface="Courier New"/>
                <a:cs typeface="Courier New"/>
                <a:sym typeface="Courier New"/>
              </a:rPr>
              <a:t>United Kingdom           0.154607</a:t>
            </a:r>
            <a:endParaRPr sz="1050">
              <a:solidFill>
                <a:srgbClr val="212121"/>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US" sz="1050">
                <a:solidFill>
                  <a:srgbClr val="212121"/>
                </a:solidFill>
                <a:highlight>
                  <a:srgbClr val="FFFFFF"/>
                </a:highlight>
                <a:latin typeface="Courier New"/>
                <a:ea typeface="Courier New"/>
                <a:cs typeface="Courier New"/>
                <a:sym typeface="Courier New"/>
              </a:rPr>
              <a:t>Qatar                    0.092764</a:t>
            </a:r>
            <a:endParaRPr sz="1050">
              <a:solidFill>
                <a:srgbClr val="212121"/>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US" sz="1050">
                <a:solidFill>
                  <a:srgbClr val="212121"/>
                </a:solidFill>
                <a:highlight>
                  <a:srgbClr val="FFFFFF"/>
                </a:highlight>
                <a:latin typeface="Courier New"/>
                <a:ea typeface="Courier New"/>
                <a:cs typeface="Courier New"/>
                <a:sym typeface="Courier New"/>
              </a:rPr>
              <a:t>Bahrain                  0.092764</a:t>
            </a:r>
            <a:endParaRPr sz="1050">
              <a:solidFill>
                <a:srgbClr val="212121"/>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US" sz="1050">
                <a:solidFill>
                  <a:srgbClr val="212121"/>
                </a:solidFill>
                <a:highlight>
                  <a:srgbClr val="FFFFFF"/>
                </a:highlight>
                <a:latin typeface="Courier New"/>
                <a:ea typeface="Courier New"/>
                <a:cs typeface="Courier New"/>
                <a:sym typeface="Courier New"/>
              </a:rPr>
              <a:t>Hong Kong                0.077304</a:t>
            </a:r>
            <a:endParaRPr sz="1050">
              <a:solidFill>
                <a:srgbClr val="212121"/>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US" sz="1050">
                <a:solidFill>
                  <a:srgbClr val="212121"/>
                </a:solidFill>
                <a:highlight>
                  <a:srgbClr val="FFFFFF"/>
                </a:highlight>
                <a:latin typeface="Courier New"/>
                <a:ea typeface="Courier New"/>
                <a:cs typeface="Courier New"/>
                <a:sym typeface="Courier New"/>
              </a:rPr>
              <a:t>Australia                0.077304</a:t>
            </a:r>
            <a:endParaRPr sz="1050">
              <a:solidFill>
                <a:srgbClr val="212121"/>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US" sz="1050">
                <a:solidFill>
                  <a:srgbClr val="212121"/>
                </a:solidFill>
                <a:highlight>
                  <a:srgbClr val="FFFFFF"/>
                </a:highlight>
                <a:latin typeface="Courier New"/>
                <a:ea typeface="Courier New"/>
                <a:cs typeface="Courier New"/>
                <a:sym typeface="Courier New"/>
              </a:rPr>
              <a:t>unknown                  0.061843</a:t>
            </a:r>
            <a:endParaRPr sz="1050">
              <a:solidFill>
                <a:srgbClr val="212121"/>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US" sz="1050">
                <a:solidFill>
                  <a:srgbClr val="212121"/>
                </a:solidFill>
                <a:highlight>
                  <a:srgbClr val="FFFFFF"/>
                </a:highlight>
                <a:latin typeface="Courier New"/>
                <a:ea typeface="Courier New"/>
                <a:cs typeface="Courier New"/>
                <a:sym typeface="Courier New"/>
              </a:rPr>
              <a:t>France                   0.061843</a:t>
            </a:r>
            <a:endParaRPr sz="1050">
              <a:solidFill>
                <a:srgbClr val="212121"/>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US" sz="1050">
                <a:solidFill>
                  <a:srgbClr val="212121"/>
                </a:solidFill>
                <a:highlight>
                  <a:srgbClr val="FFFFFF"/>
                </a:highlight>
                <a:latin typeface="Courier New"/>
                <a:ea typeface="Courier New"/>
                <a:cs typeface="Courier New"/>
                <a:sym typeface="Courier New"/>
              </a:rPr>
              <a:t>Germany                  0.061843</a:t>
            </a:r>
            <a:endParaRPr sz="1050">
              <a:solidFill>
                <a:srgbClr val="212121"/>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US" sz="1050">
                <a:solidFill>
                  <a:srgbClr val="212121"/>
                </a:solidFill>
                <a:highlight>
                  <a:srgbClr val="FFFFFF"/>
                </a:highlight>
                <a:latin typeface="Courier New"/>
                <a:ea typeface="Courier New"/>
                <a:cs typeface="Courier New"/>
                <a:sym typeface="Courier New"/>
              </a:rPr>
              <a:t>Oman                     0.061843</a:t>
            </a:r>
            <a:endParaRPr sz="1050">
              <a:solidFill>
                <a:srgbClr val="212121"/>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US" sz="1050">
                <a:solidFill>
                  <a:srgbClr val="212121"/>
                </a:solidFill>
                <a:highlight>
                  <a:srgbClr val="FFFFFF"/>
                </a:highlight>
                <a:latin typeface="Courier New"/>
                <a:ea typeface="Courier New"/>
                <a:cs typeface="Courier New"/>
                <a:sym typeface="Courier New"/>
              </a:rPr>
              <a:t>Nigeria                  0.046382</a:t>
            </a:r>
            <a:endParaRPr sz="1050">
              <a:solidFill>
                <a:srgbClr val="212121"/>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US" sz="1050">
                <a:solidFill>
                  <a:srgbClr val="212121"/>
                </a:solidFill>
                <a:highlight>
                  <a:srgbClr val="FFFFFF"/>
                </a:highlight>
                <a:latin typeface="Courier New"/>
                <a:ea typeface="Courier New"/>
                <a:cs typeface="Courier New"/>
                <a:sym typeface="Courier New"/>
              </a:rPr>
              <a:t>Canada                   0.046382</a:t>
            </a:r>
            <a:endParaRPr sz="1050">
              <a:solidFill>
                <a:srgbClr val="212121"/>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US" sz="1050">
                <a:solidFill>
                  <a:srgbClr val="212121"/>
                </a:solidFill>
                <a:highlight>
                  <a:srgbClr val="FFFFFF"/>
                </a:highlight>
                <a:latin typeface="Courier New"/>
                <a:ea typeface="Courier New"/>
                <a:cs typeface="Courier New"/>
                <a:sym typeface="Courier New"/>
              </a:rPr>
              <a:t>Philippines              0.030921</a:t>
            </a:r>
            <a:endParaRPr sz="1050">
              <a:solidFill>
                <a:srgbClr val="212121"/>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US" sz="1050">
                <a:solidFill>
                  <a:srgbClr val="212121"/>
                </a:solidFill>
                <a:highlight>
                  <a:srgbClr val="FFFFFF"/>
                </a:highlight>
                <a:latin typeface="Courier New"/>
                <a:ea typeface="Courier New"/>
                <a:cs typeface="Courier New"/>
                <a:sym typeface="Courier New"/>
              </a:rPr>
              <a:t>Bangladesh               0.030921</a:t>
            </a:r>
            <a:endParaRPr sz="1050">
              <a:solidFill>
                <a:srgbClr val="212121"/>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US" sz="1050">
                <a:solidFill>
                  <a:srgbClr val="212121"/>
                </a:solidFill>
                <a:highlight>
                  <a:srgbClr val="FFFFFF"/>
                </a:highlight>
                <a:latin typeface="Courier New"/>
                <a:ea typeface="Courier New"/>
                <a:cs typeface="Courier New"/>
                <a:sym typeface="Courier New"/>
              </a:rPr>
              <a:t>Italy                    0.030921</a:t>
            </a:r>
            <a:endParaRPr sz="1050">
              <a:solidFill>
                <a:srgbClr val="212121"/>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US" sz="1050">
                <a:solidFill>
                  <a:srgbClr val="212121"/>
                </a:solidFill>
                <a:highlight>
                  <a:srgbClr val="FFFFFF"/>
                </a:highlight>
                <a:latin typeface="Courier New"/>
                <a:ea typeface="Courier New"/>
                <a:cs typeface="Courier New"/>
                <a:sym typeface="Courier New"/>
              </a:rPr>
              <a:t>South Africa             0.030921</a:t>
            </a:r>
            <a:endParaRPr sz="1050">
              <a:solidFill>
                <a:srgbClr val="212121"/>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US" sz="1050">
                <a:solidFill>
                  <a:srgbClr val="212121"/>
                </a:solidFill>
                <a:highlight>
                  <a:srgbClr val="FFFFFF"/>
                </a:highlight>
                <a:latin typeface="Courier New"/>
                <a:ea typeface="Courier New"/>
                <a:cs typeface="Courier New"/>
                <a:sym typeface="Courier New"/>
              </a:rPr>
              <a:t>Kuwait                   0.030921</a:t>
            </a:r>
            <a:endParaRPr sz="1050">
              <a:solidFill>
                <a:srgbClr val="212121"/>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US" sz="1050">
                <a:solidFill>
                  <a:srgbClr val="212121"/>
                </a:solidFill>
                <a:highlight>
                  <a:srgbClr val="FFFFFF"/>
                </a:highlight>
                <a:latin typeface="Courier New"/>
                <a:ea typeface="Courier New"/>
                <a:cs typeface="Courier New"/>
                <a:sym typeface="Courier New"/>
              </a:rPr>
              <a:t>Asia/Pacific Region      0.030921</a:t>
            </a:r>
            <a:endParaRPr sz="1050">
              <a:solidFill>
                <a:srgbClr val="212121"/>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US" sz="1050">
                <a:solidFill>
                  <a:srgbClr val="212121"/>
                </a:solidFill>
                <a:highlight>
                  <a:srgbClr val="FFFFFF"/>
                </a:highlight>
                <a:latin typeface="Courier New"/>
                <a:ea typeface="Courier New"/>
                <a:cs typeface="Courier New"/>
                <a:sym typeface="Courier New"/>
              </a:rPr>
              <a:t>China                    0.015461</a:t>
            </a:r>
            <a:endParaRPr sz="1050">
              <a:solidFill>
                <a:srgbClr val="212121"/>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US" sz="1050">
                <a:solidFill>
                  <a:srgbClr val="212121"/>
                </a:solidFill>
                <a:highlight>
                  <a:srgbClr val="FFFFFF"/>
                </a:highlight>
                <a:latin typeface="Courier New"/>
                <a:ea typeface="Courier New"/>
                <a:cs typeface="Courier New"/>
                <a:sym typeface="Courier New"/>
              </a:rPr>
              <a:t>Netherlands              0.015461</a:t>
            </a:r>
            <a:endParaRPr sz="1050">
              <a:solidFill>
                <a:srgbClr val="212121"/>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US" sz="1050">
                <a:solidFill>
                  <a:srgbClr val="212121"/>
                </a:solidFill>
                <a:highlight>
                  <a:srgbClr val="FFFFFF"/>
                </a:highlight>
                <a:latin typeface="Courier New"/>
                <a:ea typeface="Courier New"/>
                <a:cs typeface="Courier New"/>
                <a:sym typeface="Courier New"/>
              </a:rPr>
              <a:t>Malaysia                 0.015461</a:t>
            </a:r>
            <a:endParaRPr sz="1050">
              <a:solidFill>
                <a:srgbClr val="212121"/>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US" sz="1050">
                <a:solidFill>
                  <a:srgbClr val="212121"/>
                </a:solidFill>
                <a:highlight>
                  <a:srgbClr val="FFFFFF"/>
                </a:highlight>
                <a:latin typeface="Courier New"/>
                <a:ea typeface="Courier New"/>
                <a:cs typeface="Courier New"/>
                <a:sym typeface="Courier New"/>
              </a:rPr>
              <a:t>Uganda                   0.015461</a:t>
            </a:r>
            <a:endParaRPr sz="1050">
              <a:solidFill>
                <a:srgbClr val="212121"/>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US" sz="1050">
                <a:solidFill>
                  <a:srgbClr val="212121"/>
                </a:solidFill>
                <a:highlight>
                  <a:srgbClr val="FFFFFF"/>
                </a:highlight>
                <a:latin typeface="Courier New"/>
                <a:ea typeface="Courier New"/>
                <a:cs typeface="Courier New"/>
                <a:sym typeface="Courier New"/>
              </a:rPr>
              <a:t>Sri Lanka                0.015461</a:t>
            </a:r>
            <a:endParaRPr sz="1050">
              <a:solidFill>
                <a:srgbClr val="212121"/>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US" sz="1050">
                <a:solidFill>
                  <a:srgbClr val="212121"/>
                </a:solidFill>
                <a:highlight>
                  <a:srgbClr val="FFFFFF"/>
                </a:highlight>
                <a:latin typeface="Courier New"/>
                <a:ea typeface="Courier New"/>
                <a:cs typeface="Courier New"/>
                <a:sym typeface="Courier New"/>
              </a:rPr>
              <a:t>Denmark                  0.015461</a:t>
            </a:r>
            <a:endParaRPr sz="1050">
              <a:solidFill>
                <a:srgbClr val="212121"/>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US" sz="1050">
                <a:solidFill>
                  <a:srgbClr val="212121"/>
                </a:solidFill>
                <a:highlight>
                  <a:srgbClr val="FFFFFF"/>
                </a:highlight>
                <a:latin typeface="Courier New"/>
                <a:ea typeface="Courier New"/>
                <a:cs typeface="Courier New"/>
                <a:sym typeface="Courier New"/>
              </a:rPr>
              <a:t>Vietnam                  0.015461</a:t>
            </a:r>
            <a:endParaRPr sz="1050">
              <a:solidFill>
                <a:srgbClr val="212121"/>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US" sz="1050">
                <a:solidFill>
                  <a:srgbClr val="212121"/>
                </a:solidFill>
                <a:highlight>
                  <a:srgbClr val="FFFFFF"/>
                </a:highlight>
                <a:latin typeface="Courier New"/>
                <a:ea typeface="Courier New"/>
                <a:cs typeface="Courier New"/>
                <a:sym typeface="Courier New"/>
              </a:rPr>
              <a:t>Sweden                   0.015461</a:t>
            </a:r>
            <a:endParaRPr sz="1050">
              <a:solidFill>
                <a:srgbClr val="212121"/>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US" sz="1050">
                <a:solidFill>
                  <a:srgbClr val="212121"/>
                </a:solidFill>
                <a:highlight>
                  <a:srgbClr val="FFFFFF"/>
                </a:highlight>
                <a:latin typeface="Courier New"/>
                <a:ea typeface="Courier New"/>
                <a:cs typeface="Courier New"/>
                <a:sym typeface="Courier New"/>
              </a:rPr>
              <a:t>Ghana                    0.015461</a:t>
            </a:r>
            <a:endParaRPr sz="1050">
              <a:solidFill>
                <a:srgbClr val="212121"/>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US" sz="1050">
                <a:solidFill>
                  <a:srgbClr val="212121"/>
                </a:solidFill>
                <a:highlight>
                  <a:srgbClr val="FFFFFF"/>
                </a:highlight>
                <a:latin typeface="Courier New"/>
                <a:ea typeface="Courier New"/>
                <a:cs typeface="Courier New"/>
                <a:sym typeface="Courier New"/>
              </a:rPr>
              <a:t>Tanzania                 0.015461</a:t>
            </a:r>
            <a:endParaRPr sz="1050">
              <a:solidFill>
                <a:srgbClr val="212121"/>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US" sz="1050">
                <a:solidFill>
                  <a:srgbClr val="212121"/>
                </a:solidFill>
                <a:highlight>
                  <a:srgbClr val="FFFFFF"/>
                </a:highlight>
                <a:latin typeface="Courier New"/>
                <a:ea typeface="Courier New"/>
                <a:cs typeface="Courier New"/>
                <a:sym typeface="Courier New"/>
              </a:rPr>
              <a:t>Switzerland              0.015461</a:t>
            </a:r>
            <a:endParaRPr sz="1050">
              <a:solidFill>
                <a:srgbClr val="212121"/>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US" sz="1050">
                <a:solidFill>
                  <a:srgbClr val="212121"/>
                </a:solidFill>
                <a:highlight>
                  <a:srgbClr val="FFFFFF"/>
                </a:highlight>
                <a:latin typeface="Courier New"/>
                <a:ea typeface="Courier New"/>
                <a:cs typeface="Courier New"/>
                <a:sym typeface="Courier New"/>
              </a:rPr>
              <a:t>Kenya                    0.015461</a:t>
            </a:r>
            <a:endParaRPr sz="1050">
              <a:solidFill>
                <a:srgbClr val="212121"/>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US" sz="1050">
                <a:solidFill>
                  <a:srgbClr val="212121"/>
                </a:solidFill>
                <a:highlight>
                  <a:srgbClr val="FFFFFF"/>
                </a:highlight>
                <a:latin typeface="Courier New"/>
                <a:ea typeface="Courier New"/>
                <a:cs typeface="Courier New"/>
                <a:sym typeface="Courier New"/>
              </a:rPr>
              <a:t>Russia                   0.015461</a:t>
            </a:r>
            <a:endParaRPr sz="1050">
              <a:solidFill>
                <a:srgbClr val="212121"/>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US" sz="1050">
                <a:solidFill>
                  <a:srgbClr val="212121"/>
                </a:solidFill>
                <a:highlight>
                  <a:srgbClr val="FFFFFF"/>
                </a:highlight>
                <a:latin typeface="Courier New"/>
                <a:ea typeface="Courier New"/>
                <a:cs typeface="Courier New"/>
                <a:sym typeface="Courier New"/>
              </a:rPr>
              <a:t>Indonesia                0.015461</a:t>
            </a:r>
            <a:endParaRPr/>
          </a:p>
        </p:txBody>
      </p:sp>
      <p:sp>
        <p:nvSpPr>
          <p:cNvPr id="240" name="Google Shape;240;gc72d8d6d75_1_3"/>
          <p:cNvSpPr txBox="1"/>
          <p:nvPr/>
        </p:nvSpPr>
        <p:spPr>
          <a:xfrm>
            <a:off x="4745100" y="823675"/>
            <a:ext cx="6159600" cy="830966"/>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b="1" dirty="0">
                <a:latin typeface="Libre Franklin"/>
                <a:ea typeface="Libre Franklin"/>
                <a:cs typeface="Libre Franklin"/>
                <a:sym typeface="Libre Franklin"/>
              </a:rPr>
              <a:t>These are the countries which were grouped into ‘Others’ as their frequency counts were very low and carried very less percentage of information.</a:t>
            </a:r>
            <a:endParaRPr b="1">
              <a:latin typeface="Libre Franklin"/>
              <a:ea typeface="Libre Franklin"/>
              <a:cs typeface="Libre Franklin"/>
              <a:sym typeface="Libre Franklin"/>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BE9E7"/>
        </a:solidFill>
        <a:effectLst/>
      </p:bgPr>
    </p:bg>
    <p:spTree>
      <p:nvGrpSpPr>
        <p:cNvPr id="1" name="Shape 106"/>
        <p:cNvGrpSpPr/>
        <p:nvPr/>
      </p:nvGrpSpPr>
      <p:grpSpPr>
        <a:xfrm>
          <a:off x="0" y="0"/>
          <a:ext cx="0" cy="0"/>
          <a:chOff x="0" y="0"/>
          <a:chExt cx="0" cy="0"/>
        </a:xfrm>
      </p:grpSpPr>
      <p:sp>
        <p:nvSpPr>
          <p:cNvPr id="107" name="Google Shape;107;p2"/>
          <p:cNvSpPr txBox="1">
            <a:spLocks noGrp="1"/>
          </p:cNvSpPr>
          <p:nvPr>
            <p:ph type="title"/>
          </p:nvPr>
        </p:nvSpPr>
        <p:spPr>
          <a:xfrm>
            <a:off x="7397" y="4607122"/>
            <a:ext cx="2283042" cy="817134"/>
          </a:xfrm>
          <a:prstGeom prst="rect">
            <a:avLst/>
          </a:prstGeom>
          <a:noFill/>
          <a:ln>
            <a:noFill/>
          </a:ln>
        </p:spPr>
        <p:txBody>
          <a:bodyPr spcFirstLastPara="1" wrap="square" lIns="91425" tIns="0" rIns="91425" bIns="0" anchor="b" anchorCtr="0">
            <a:noAutofit/>
          </a:bodyPr>
          <a:lstStyle/>
          <a:p>
            <a:pPr marL="0" lvl="0" indent="0" algn="ctr" rtl="0">
              <a:lnSpc>
                <a:spcPct val="90000"/>
              </a:lnSpc>
              <a:spcBef>
                <a:spcPts val="0"/>
              </a:spcBef>
              <a:spcAft>
                <a:spcPts val="0"/>
              </a:spcAft>
              <a:buClr>
                <a:srgbClr val="FFFFFF"/>
              </a:buClr>
              <a:buSzPts val="3600"/>
              <a:buFont typeface="Bookman Old Style"/>
              <a:buNone/>
            </a:pPr>
            <a:r>
              <a:rPr lang="en-US"/>
              <a:t>X-Edu</a:t>
            </a:r>
            <a:endParaRPr/>
          </a:p>
        </p:txBody>
      </p:sp>
      <p:sp>
        <p:nvSpPr>
          <p:cNvPr id="108" name="Google Shape;108;p2"/>
          <p:cNvSpPr txBox="1">
            <a:spLocks noGrp="1"/>
          </p:cNvSpPr>
          <p:nvPr>
            <p:ph type="body" idx="1"/>
          </p:nvPr>
        </p:nvSpPr>
        <p:spPr>
          <a:xfrm>
            <a:off x="6923102" y="4800600"/>
            <a:ext cx="5186040" cy="2028627"/>
          </a:xfrm>
          <a:prstGeom prst="rect">
            <a:avLst/>
          </a:prstGeom>
          <a:noFill/>
          <a:ln>
            <a:noFill/>
          </a:ln>
        </p:spPr>
        <p:txBody>
          <a:bodyPr spcFirstLastPara="1" wrap="square" lIns="91425" tIns="0" rIns="91425" bIns="0" anchor="t" anchorCtr="0">
            <a:normAutofit fontScale="62500" lnSpcReduction="20000"/>
          </a:bodyPr>
          <a:lstStyle/>
          <a:p>
            <a:pPr marL="775970" lvl="0" indent="-457200" algn="l" rtl="0">
              <a:lnSpc>
                <a:spcPct val="115000"/>
              </a:lnSpc>
              <a:spcBef>
                <a:spcPts val="0"/>
              </a:spcBef>
              <a:spcAft>
                <a:spcPts val="0"/>
              </a:spcAft>
              <a:buSzPct val="100000"/>
              <a:buFont typeface="Noto Sans Symbols"/>
              <a:buChar char="❑"/>
            </a:pPr>
            <a:r>
              <a:rPr lang="en-US" sz="3300">
                <a:solidFill>
                  <a:schemeClr val="lt1"/>
                </a:solidFill>
                <a:latin typeface="Calibri"/>
                <a:ea typeface="Calibri"/>
                <a:cs typeface="Calibri"/>
                <a:sym typeface="Calibri"/>
              </a:rPr>
              <a:t>X Edu Company is an online education company that sells online courses to Industry Professionals. </a:t>
            </a:r>
            <a:endParaRPr/>
          </a:p>
          <a:p>
            <a:pPr marL="775970" lvl="0" indent="-457200" algn="l" rtl="0">
              <a:lnSpc>
                <a:spcPct val="115000"/>
              </a:lnSpc>
              <a:spcBef>
                <a:spcPts val="1600"/>
              </a:spcBef>
              <a:spcAft>
                <a:spcPts val="0"/>
              </a:spcAft>
              <a:buSzPct val="100000"/>
              <a:buFont typeface="Noto Sans Symbols"/>
              <a:buChar char="❑"/>
            </a:pPr>
            <a:r>
              <a:rPr lang="en-US" sz="3300">
                <a:solidFill>
                  <a:schemeClr val="lt1"/>
                </a:solidFill>
                <a:latin typeface="Calibri"/>
                <a:ea typeface="Calibri"/>
                <a:cs typeface="Calibri"/>
                <a:sym typeface="Calibri"/>
              </a:rPr>
              <a:t>The Company</a:t>
            </a:r>
            <a:r>
              <a:rPr lang="en-US" sz="3300" b="0" i="0">
                <a:solidFill>
                  <a:schemeClr val="lt1"/>
                </a:solidFill>
                <a:latin typeface="Open Sans"/>
                <a:ea typeface="Open Sans"/>
                <a:cs typeface="Open Sans"/>
                <a:sym typeface="Open Sans"/>
              </a:rPr>
              <a:t> is helping </a:t>
            </a:r>
            <a:r>
              <a:rPr lang="en-US" sz="3300">
                <a:solidFill>
                  <a:schemeClr val="lt1"/>
                </a:solidFill>
                <a:latin typeface="Calibri"/>
                <a:ea typeface="Calibri"/>
                <a:cs typeface="Calibri"/>
                <a:sym typeface="Calibri"/>
              </a:rPr>
              <a:t>Industry Professionals</a:t>
            </a:r>
            <a:r>
              <a:rPr lang="en-US" sz="3300" b="0" i="0">
                <a:solidFill>
                  <a:schemeClr val="lt1"/>
                </a:solidFill>
                <a:latin typeface="Open Sans"/>
                <a:ea typeface="Open Sans"/>
                <a:cs typeface="Open Sans"/>
                <a:sym typeface="Open Sans"/>
              </a:rPr>
              <a:t> reach their goals and pursue their dreams.</a:t>
            </a:r>
            <a:r>
              <a:rPr lang="en-US" sz="3300" b="0" i="0">
                <a:solidFill>
                  <a:srgbClr val="232C3B"/>
                </a:solidFill>
                <a:latin typeface="Open Sans"/>
                <a:ea typeface="Open Sans"/>
                <a:cs typeface="Open Sans"/>
                <a:sym typeface="Open Sans"/>
              </a:rPr>
              <a:t>.</a:t>
            </a:r>
            <a:endParaRPr sz="3300">
              <a:solidFill>
                <a:schemeClr val="lt1"/>
              </a:solidFill>
              <a:latin typeface="Proxima Nova"/>
              <a:ea typeface="Proxima Nova"/>
              <a:cs typeface="Proxima Nova"/>
              <a:sym typeface="Proxima Nova"/>
            </a:endParaRPr>
          </a:p>
          <a:p>
            <a:pPr marL="0" lvl="0" indent="0" algn="l" rtl="0">
              <a:lnSpc>
                <a:spcPct val="110000"/>
              </a:lnSpc>
              <a:spcBef>
                <a:spcPts val="600"/>
              </a:spcBef>
              <a:spcAft>
                <a:spcPts val="0"/>
              </a:spcAft>
              <a:buSzPct val="100000"/>
              <a:buNone/>
            </a:pPr>
            <a:endParaRPr/>
          </a:p>
        </p:txBody>
      </p:sp>
      <p:sp>
        <p:nvSpPr>
          <p:cNvPr id="109" name="Google Shape;109;p2"/>
          <p:cNvSpPr>
            <a:spLocks noGrp="1"/>
          </p:cNvSpPr>
          <p:nvPr>
            <p:ph type="pic" idx="2"/>
          </p:nvPr>
        </p:nvSpPr>
        <p:spPr>
          <a:xfrm>
            <a:off x="7397" y="28773"/>
            <a:ext cx="12191985" cy="4578350"/>
          </a:xfrm>
          <a:prstGeom prst="rect">
            <a:avLst/>
          </a:prstGeom>
          <a:solidFill>
            <a:srgbClr val="D8D8D8"/>
          </a:solidFill>
          <a:ln>
            <a:noFill/>
          </a:ln>
        </p:spPr>
        <p:txBody>
          <a:bodyPr spcFirstLastPara="1" wrap="square" lIns="457200" tIns="457200" rIns="0" bIns="45700" anchor="t" anchorCtr="0">
            <a:noAutofit/>
          </a:bodyPr>
          <a:lstStyle/>
          <a:p>
            <a:pPr marL="0" lvl="0" indent="0" algn="l" rtl="0">
              <a:spcBef>
                <a:spcPts val="1200"/>
              </a:spcBef>
              <a:spcAft>
                <a:spcPts val="200"/>
              </a:spcAft>
              <a:buNone/>
            </a:pPr>
            <a:endParaRPr/>
          </a:p>
        </p:txBody>
      </p:sp>
      <p:pic>
        <p:nvPicPr>
          <p:cNvPr id="110" name="Google Shape;110;p2"/>
          <p:cNvPicPr preferRelativeResize="0"/>
          <p:nvPr/>
        </p:nvPicPr>
        <p:blipFill rotWithShape="1">
          <a:blip r:embed="rId3">
            <a:alphaModFix/>
          </a:blip>
          <a:srcRect/>
          <a:stretch/>
        </p:blipFill>
        <p:spPr>
          <a:xfrm>
            <a:off x="7397" y="28772"/>
            <a:ext cx="12280749" cy="457835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p19"/>
          <p:cNvSpPr txBox="1"/>
          <p:nvPr/>
        </p:nvSpPr>
        <p:spPr>
          <a:xfrm>
            <a:off x="3048740" y="219268"/>
            <a:ext cx="609452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i="0" u="sng">
                <a:solidFill>
                  <a:srgbClr val="000000"/>
                </a:solidFill>
                <a:latin typeface="Helvetica Neue"/>
                <a:ea typeface="Helvetica Neue"/>
                <a:cs typeface="Helvetica Neue"/>
                <a:sym typeface="Helvetica Neue"/>
              </a:rPr>
              <a:t>Univariate And Bivariate Analysis (Lead Quality)</a:t>
            </a:r>
            <a:endParaRPr/>
          </a:p>
        </p:txBody>
      </p:sp>
      <p:pic>
        <p:nvPicPr>
          <p:cNvPr id="246" name="Google Shape;246;p19"/>
          <p:cNvPicPr preferRelativeResize="0"/>
          <p:nvPr/>
        </p:nvPicPr>
        <p:blipFill rotWithShape="1">
          <a:blip r:embed="rId3">
            <a:alphaModFix/>
          </a:blip>
          <a:srcRect/>
          <a:stretch/>
        </p:blipFill>
        <p:spPr>
          <a:xfrm>
            <a:off x="570725" y="1003850"/>
            <a:ext cx="9170149" cy="3337826"/>
          </a:xfrm>
          <a:prstGeom prst="rect">
            <a:avLst/>
          </a:prstGeom>
          <a:noFill/>
          <a:ln>
            <a:noFill/>
          </a:ln>
        </p:spPr>
      </p:pic>
      <p:sp>
        <p:nvSpPr>
          <p:cNvPr id="247" name="Google Shape;247;p19"/>
          <p:cNvSpPr txBox="1"/>
          <p:nvPr/>
        </p:nvSpPr>
        <p:spPr>
          <a:xfrm>
            <a:off x="432046" y="4532267"/>
            <a:ext cx="11328000" cy="1600800"/>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rgbClr val="000000"/>
              </a:buClr>
              <a:buSzPts val="1400"/>
              <a:buFont typeface="Arial"/>
              <a:buChar char="•"/>
            </a:pPr>
            <a:r>
              <a:rPr lang="en-US" sz="1400" b="1">
                <a:solidFill>
                  <a:srgbClr val="000000"/>
                </a:solidFill>
                <a:latin typeface="Calibri"/>
                <a:ea typeface="Calibri"/>
                <a:cs typeface="Calibri"/>
                <a:sym typeface="Calibri"/>
              </a:rPr>
              <a:t>For most of the lead counts we are not sure about the Lead Quality</a:t>
            </a:r>
            <a:r>
              <a:rPr lang="en-US" b="1">
                <a:latin typeface="Calibri"/>
                <a:ea typeface="Calibri"/>
                <a:cs typeface="Calibri"/>
                <a:sym typeface="Calibri"/>
              </a:rPr>
              <a:t>.</a:t>
            </a:r>
            <a:endParaRPr/>
          </a:p>
          <a:p>
            <a:pPr marL="285750" marR="0" lvl="0" indent="-285750" algn="l" rtl="0">
              <a:spcBef>
                <a:spcPts val="0"/>
              </a:spcBef>
              <a:spcAft>
                <a:spcPts val="0"/>
              </a:spcAft>
              <a:buNone/>
            </a:pPr>
            <a:endParaRPr sz="1400" b="1" i="0">
              <a:solidFill>
                <a:srgbClr val="000000"/>
              </a:solidFill>
              <a:latin typeface="Calibri"/>
              <a:ea typeface="Calibri"/>
              <a:cs typeface="Calibri"/>
              <a:sym typeface="Calibri"/>
            </a:endParaRPr>
          </a:p>
          <a:p>
            <a:pPr marL="285750" marR="0" lvl="0" indent="-285750" algn="l" rtl="0">
              <a:spcBef>
                <a:spcPts val="0"/>
              </a:spcBef>
              <a:spcAft>
                <a:spcPts val="0"/>
              </a:spcAft>
              <a:buClr>
                <a:srgbClr val="000000"/>
              </a:buClr>
              <a:buSzPts val="1400"/>
              <a:buFont typeface="Arial"/>
              <a:buChar char="•"/>
            </a:pPr>
            <a:r>
              <a:rPr lang="en-US" sz="1400" b="1" i="0">
                <a:solidFill>
                  <a:srgbClr val="000000"/>
                </a:solidFill>
                <a:latin typeface="Calibri"/>
                <a:ea typeface="Calibri"/>
                <a:cs typeface="Calibri"/>
                <a:sym typeface="Calibri"/>
              </a:rPr>
              <a:t>‘High in Relevance’ Leads has the highest conversion rate followed by ‘Low in Relevance’ Leads.</a:t>
            </a:r>
            <a:endParaRPr/>
          </a:p>
          <a:p>
            <a:pPr marL="285750" marR="0" lvl="0" indent="-196850" algn="l" rtl="0">
              <a:spcBef>
                <a:spcPts val="0"/>
              </a:spcBef>
              <a:spcAft>
                <a:spcPts val="0"/>
              </a:spcAft>
              <a:buClr>
                <a:schemeClr val="dk1"/>
              </a:buClr>
              <a:buSzPts val="1400"/>
              <a:buFont typeface="Arial"/>
              <a:buNone/>
            </a:pPr>
            <a:endParaRPr sz="1400" b="1" i="0">
              <a:solidFill>
                <a:srgbClr val="000000"/>
              </a:solidFill>
              <a:latin typeface="Calibri"/>
              <a:ea typeface="Calibri"/>
              <a:cs typeface="Calibri"/>
              <a:sym typeface="Calibri"/>
            </a:endParaRPr>
          </a:p>
          <a:p>
            <a:pPr marL="285750" marR="0" lvl="0" indent="-285750" algn="l" rtl="0">
              <a:spcBef>
                <a:spcPts val="0"/>
              </a:spcBef>
              <a:spcAft>
                <a:spcPts val="0"/>
              </a:spcAft>
              <a:buClr>
                <a:srgbClr val="000000"/>
              </a:buClr>
              <a:buSzPts val="1400"/>
              <a:buFont typeface="Arial"/>
              <a:buChar char="•"/>
            </a:pPr>
            <a:r>
              <a:rPr lang="en-US" sz="1400" b="1" i="0">
                <a:solidFill>
                  <a:srgbClr val="000000"/>
                </a:solidFill>
                <a:latin typeface="Calibri"/>
                <a:ea typeface="Calibri"/>
                <a:cs typeface="Calibri"/>
                <a:sym typeface="Calibri"/>
              </a:rPr>
              <a:t>The ‘Might be’ leads conversion rate is also fairly good compared to ‘High’ and ‘Low’ in Relevance Lead Quality.</a:t>
            </a:r>
            <a:endParaRPr/>
          </a:p>
          <a:p>
            <a:pPr marL="0" marR="0" lvl="0" indent="0" algn="l" rtl="0">
              <a:spcBef>
                <a:spcPts val="0"/>
              </a:spcBef>
              <a:spcAft>
                <a:spcPts val="0"/>
              </a:spcAft>
              <a:buNone/>
            </a:pPr>
            <a:r>
              <a:rPr lang="en-US" sz="1400" i="1">
                <a:solidFill>
                  <a:srgbClr val="000000"/>
                </a:solidFill>
                <a:latin typeface="Calibri"/>
                <a:ea typeface="Calibri"/>
                <a:cs typeface="Calibri"/>
                <a:sym typeface="Calibri"/>
              </a:rPr>
              <a:t>       </a:t>
            </a:r>
            <a:endParaRPr/>
          </a:p>
          <a:p>
            <a:pPr marL="285750" marR="0" lvl="0" indent="-196850" algn="l" rtl="0">
              <a:spcBef>
                <a:spcPts val="0"/>
              </a:spcBef>
              <a:spcAft>
                <a:spcPts val="0"/>
              </a:spcAft>
              <a:buClr>
                <a:schemeClr val="dk1"/>
              </a:buClr>
              <a:buSzPts val="1400"/>
              <a:buFont typeface="Arial"/>
              <a:buNone/>
            </a:pPr>
            <a:endParaRPr sz="1400" b="1" i="0">
              <a:solidFill>
                <a:srgbClr val="000000"/>
              </a:solidFill>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20"/>
          <p:cNvSpPr txBox="1"/>
          <p:nvPr/>
        </p:nvSpPr>
        <p:spPr>
          <a:xfrm>
            <a:off x="3482266" y="192635"/>
            <a:ext cx="6094520"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i="0" u="sng">
                <a:solidFill>
                  <a:srgbClr val="000000"/>
                </a:solidFill>
                <a:latin typeface="Helvetica Neue"/>
                <a:ea typeface="Helvetica Neue"/>
                <a:cs typeface="Helvetica Neue"/>
                <a:sym typeface="Helvetica Neue"/>
              </a:rPr>
              <a:t>Univariate And Bivaraite Analysis (Current Occupation)</a:t>
            </a:r>
            <a:endParaRPr/>
          </a:p>
        </p:txBody>
      </p:sp>
      <p:pic>
        <p:nvPicPr>
          <p:cNvPr id="253" name="Google Shape;253;p20"/>
          <p:cNvPicPr preferRelativeResize="0"/>
          <p:nvPr/>
        </p:nvPicPr>
        <p:blipFill rotWithShape="1">
          <a:blip r:embed="rId3">
            <a:alphaModFix/>
          </a:blip>
          <a:srcRect/>
          <a:stretch/>
        </p:blipFill>
        <p:spPr>
          <a:xfrm>
            <a:off x="497075" y="1185600"/>
            <a:ext cx="9977949" cy="3487876"/>
          </a:xfrm>
          <a:prstGeom prst="rect">
            <a:avLst/>
          </a:prstGeom>
          <a:noFill/>
          <a:ln>
            <a:noFill/>
          </a:ln>
        </p:spPr>
      </p:pic>
      <p:sp>
        <p:nvSpPr>
          <p:cNvPr id="254" name="Google Shape;254;p20"/>
          <p:cNvSpPr txBox="1"/>
          <p:nvPr/>
        </p:nvSpPr>
        <p:spPr>
          <a:xfrm>
            <a:off x="274555" y="4769663"/>
            <a:ext cx="11325600" cy="954300"/>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rgbClr val="000000"/>
              </a:buClr>
              <a:buSzPts val="1400"/>
              <a:buFont typeface="Arial"/>
              <a:buChar char="•"/>
            </a:pPr>
            <a:r>
              <a:rPr lang="en-US" sz="1400" b="1">
                <a:solidFill>
                  <a:srgbClr val="000000"/>
                </a:solidFill>
                <a:latin typeface="Calibri"/>
                <a:ea typeface="Calibri"/>
                <a:cs typeface="Calibri"/>
                <a:sym typeface="Calibri"/>
              </a:rPr>
              <a:t>‘ Un-employed’ </a:t>
            </a:r>
            <a:r>
              <a:rPr lang="en-US" sz="1400" b="1" i="0">
                <a:solidFill>
                  <a:srgbClr val="000000"/>
                </a:solidFill>
                <a:latin typeface="Calibri"/>
                <a:ea typeface="Calibri"/>
                <a:cs typeface="Calibri"/>
                <a:sym typeface="Calibri"/>
              </a:rPr>
              <a:t>category is the highest however the </a:t>
            </a:r>
            <a:r>
              <a:rPr lang="en-US" sz="1400" b="1">
                <a:solidFill>
                  <a:srgbClr val="000000"/>
                </a:solidFill>
                <a:latin typeface="Calibri"/>
                <a:ea typeface="Calibri"/>
                <a:cs typeface="Calibri"/>
                <a:sym typeface="Calibri"/>
              </a:rPr>
              <a:t>c</a:t>
            </a:r>
            <a:r>
              <a:rPr lang="en-US" sz="1400" b="1" i="0">
                <a:solidFill>
                  <a:srgbClr val="000000"/>
                </a:solidFill>
                <a:latin typeface="Calibri"/>
                <a:ea typeface="Calibri"/>
                <a:cs typeface="Calibri"/>
                <a:sym typeface="Calibri"/>
              </a:rPr>
              <a:t>onversion rates</a:t>
            </a:r>
            <a:r>
              <a:rPr lang="en-US" b="1">
                <a:latin typeface="Calibri"/>
                <a:ea typeface="Calibri"/>
                <a:cs typeface="Calibri"/>
                <a:sym typeface="Calibri"/>
              </a:rPr>
              <a:t>.</a:t>
            </a:r>
            <a:endParaRPr b="1">
              <a:latin typeface="Calibri"/>
              <a:ea typeface="Calibri"/>
              <a:cs typeface="Calibri"/>
              <a:sym typeface="Calibri"/>
            </a:endParaRPr>
          </a:p>
          <a:p>
            <a:pPr marL="0" marR="0" lvl="0" indent="0" algn="l" rtl="0">
              <a:spcBef>
                <a:spcPts val="0"/>
              </a:spcBef>
              <a:spcAft>
                <a:spcPts val="0"/>
              </a:spcAft>
              <a:buNone/>
            </a:pPr>
            <a:endParaRPr b="1">
              <a:latin typeface="Calibri"/>
              <a:ea typeface="Calibri"/>
              <a:cs typeface="Calibri"/>
              <a:sym typeface="Calibri"/>
            </a:endParaRPr>
          </a:p>
          <a:p>
            <a:pPr marL="285750" marR="0" lvl="0" indent="-285750" algn="l" rtl="0">
              <a:spcBef>
                <a:spcPts val="0"/>
              </a:spcBef>
              <a:spcAft>
                <a:spcPts val="0"/>
              </a:spcAft>
              <a:buClr>
                <a:srgbClr val="000000"/>
              </a:buClr>
              <a:buSzPts val="1400"/>
              <a:buFont typeface="Arial"/>
              <a:buChar char="•"/>
            </a:pPr>
            <a:r>
              <a:rPr lang="en-US" b="1">
                <a:latin typeface="Calibri"/>
                <a:ea typeface="Calibri"/>
                <a:cs typeface="Calibri"/>
                <a:sym typeface="Calibri"/>
              </a:rPr>
              <a:t>‘W</a:t>
            </a:r>
            <a:r>
              <a:rPr lang="en-US" sz="1400" b="1" i="0">
                <a:solidFill>
                  <a:srgbClr val="000000"/>
                </a:solidFill>
                <a:latin typeface="Calibri"/>
                <a:ea typeface="Calibri"/>
                <a:cs typeface="Calibri"/>
                <a:sym typeface="Calibri"/>
              </a:rPr>
              <a:t>orking professionals</a:t>
            </a:r>
            <a:r>
              <a:rPr lang="en-US" b="1">
                <a:latin typeface="Calibri"/>
                <a:ea typeface="Calibri"/>
                <a:cs typeface="Calibri"/>
                <a:sym typeface="Calibri"/>
              </a:rPr>
              <a:t>’ has the</a:t>
            </a:r>
            <a:r>
              <a:rPr lang="en-US" sz="1400" b="1" i="0">
                <a:solidFill>
                  <a:srgbClr val="000000"/>
                </a:solidFill>
                <a:latin typeface="Calibri"/>
                <a:ea typeface="Calibri"/>
                <a:cs typeface="Calibri"/>
                <a:sym typeface="Calibri"/>
              </a:rPr>
              <a:t> highest lead conversion rate since the ratio of </a:t>
            </a:r>
            <a:r>
              <a:rPr lang="en-US" sz="1400" b="1">
                <a:solidFill>
                  <a:schemeClr val="dk1"/>
                </a:solidFill>
                <a:latin typeface="Calibri"/>
                <a:ea typeface="Calibri"/>
                <a:cs typeface="Calibri"/>
                <a:sym typeface="Calibri"/>
              </a:rPr>
              <a:t>no of converted people to the no of non-converted people for Unknown countries  is higher than that of India.</a:t>
            </a:r>
            <a:endParaRPr sz="1400" b="1" i="0">
              <a:solidFill>
                <a:srgbClr val="000000"/>
              </a:solidFill>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p21"/>
          <p:cNvSpPr txBox="1"/>
          <p:nvPr/>
        </p:nvSpPr>
        <p:spPr>
          <a:xfrm>
            <a:off x="2121762" y="272534"/>
            <a:ext cx="7830105"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i="0" u="sng">
                <a:solidFill>
                  <a:srgbClr val="000000"/>
                </a:solidFill>
                <a:latin typeface="Helvetica Neue"/>
                <a:ea typeface="Helvetica Neue"/>
                <a:cs typeface="Helvetica Neue"/>
                <a:sym typeface="Helvetica Neue"/>
              </a:rPr>
              <a:t>Univariate And Bivariate Analysis (</a:t>
            </a:r>
            <a:r>
              <a:rPr lang="en-US" sz="1800" b="1" u="sng">
                <a:solidFill>
                  <a:schemeClr val="dk1"/>
                </a:solidFill>
                <a:latin typeface="Calibri"/>
                <a:ea typeface="Calibri"/>
                <a:cs typeface="Calibri"/>
                <a:sym typeface="Calibri"/>
              </a:rPr>
              <a:t>What matters most to you in choosing a course</a:t>
            </a:r>
            <a:r>
              <a:rPr lang="en-US" sz="1800" b="1" i="0" u="sng">
                <a:solidFill>
                  <a:srgbClr val="000000"/>
                </a:solidFill>
                <a:latin typeface="Helvetica Neue"/>
                <a:ea typeface="Helvetica Neue"/>
                <a:cs typeface="Helvetica Neue"/>
                <a:sym typeface="Helvetica Neue"/>
              </a:rPr>
              <a:t>)</a:t>
            </a:r>
            <a:endParaRPr/>
          </a:p>
        </p:txBody>
      </p:sp>
      <p:pic>
        <p:nvPicPr>
          <p:cNvPr id="260" name="Google Shape;260;p21"/>
          <p:cNvPicPr preferRelativeResize="0"/>
          <p:nvPr/>
        </p:nvPicPr>
        <p:blipFill rotWithShape="1">
          <a:blip r:embed="rId3">
            <a:alphaModFix/>
          </a:blip>
          <a:srcRect/>
          <a:stretch/>
        </p:blipFill>
        <p:spPr>
          <a:xfrm>
            <a:off x="2028595" y="1058445"/>
            <a:ext cx="7439488" cy="3449475"/>
          </a:xfrm>
          <a:prstGeom prst="rect">
            <a:avLst/>
          </a:prstGeom>
          <a:noFill/>
          <a:ln>
            <a:noFill/>
          </a:ln>
        </p:spPr>
      </p:pic>
      <p:sp>
        <p:nvSpPr>
          <p:cNvPr id="261" name="Google Shape;261;p21"/>
          <p:cNvSpPr txBox="1"/>
          <p:nvPr/>
        </p:nvSpPr>
        <p:spPr>
          <a:xfrm>
            <a:off x="951058" y="5021326"/>
            <a:ext cx="9594600" cy="307800"/>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400"/>
              <a:buFont typeface="Arial"/>
              <a:buChar char="•"/>
            </a:pPr>
            <a:r>
              <a:rPr lang="en-US" sz="1400" b="1">
                <a:solidFill>
                  <a:schemeClr val="dk1"/>
                </a:solidFill>
                <a:latin typeface="Calibri"/>
                <a:ea typeface="Calibri"/>
                <a:cs typeface="Calibri"/>
                <a:sym typeface="Calibri"/>
              </a:rPr>
              <a:t>Most of the leads are looking for better career prospects</a:t>
            </a:r>
            <a:r>
              <a:rPr lang="en-US" b="1">
                <a:solidFill>
                  <a:schemeClr val="dk1"/>
                </a:solidFill>
                <a:latin typeface="Calibri"/>
                <a:ea typeface="Calibri"/>
                <a:cs typeface="Calibri"/>
                <a:sym typeface="Calibri"/>
              </a:rPr>
              <a:t> as it is giving us the highest conversion rate..</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6" name="Google Shape;266;p22"/>
          <p:cNvSpPr txBox="1"/>
          <p:nvPr/>
        </p:nvSpPr>
        <p:spPr>
          <a:xfrm>
            <a:off x="2698426" y="272534"/>
            <a:ext cx="609452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i="0" u="sng">
                <a:solidFill>
                  <a:srgbClr val="000000"/>
                </a:solidFill>
                <a:latin typeface="Helvetica Neue"/>
                <a:ea typeface="Helvetica Neue"/>
                <a:cs typeface="Helvetica Neue"/>
                <a:sym typeface="Helvetica Neue"/>
              </a:rPr>
              <a:t>Univariate And Bivariate Analysis (City)</a:t>
            </a:r>
            <a:endParaRPr/>
          </a:p>
        </p:txBody>
      </p:sp>
      <p:pic>
        <p:nvPicPr>
          <p:cNvPr id="267" name="Google Shape;267;p22"/>
          <p:cNvPicPr preferRelativeResize="0"/>
          <p:nvPr/>
        </p:nvPicPr>
        <p:blipFill rotWithShape="1">
          <a:blip r:embed="rId3">
            <a:alphaModFix/>
          </a:blip>
          <a:srcRect/>
          <a:stretch/>
        </p:blipFill>
        <p:spPr>
          <a:xfrm>
            <a:off x="502249" y="909750"/>
            <a:ext cx="10724825" cy="3184875"/>
          </a:xfrm>
          <a:prstGeom prst="rect">
            <a:avLst/>
          </a:prstGeom>
          <a:noFill/>
          <a:ln>
            <a:noFill/>
          </a:ln>
        </p:spPr>
      </p:pic>
      <p:sp>
        <p:nvSpPr>
          <p:cNvPr id="268" name="Google Shape;268;p22"/>
          <p:cNvSpPr txBox="1"/>
          <p:nvPr/>
        </p:nvSpPr>
        <p:spPr>
          <a:xfrm>
            <a:off x="655098" y="4899232"/>
            <a:ext cx="10881900" cy="1785600"/>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rgbClr val="000000"/>
              </a:buClr>
              <a:buSzPts val="1400"/>
              <a:buFont typeface="Arial"/>
              <a:buChar char="•"/>
            </a:pPr>
            <a:r>
              <a:rPr lang="en-US" sz="1400" b="1" i="0">
                <a:solidFill>
                  <a:srgbClr val="000000"/>
                </a:solidFill>
                <a:latin typeface="Calibri"/>
                <a:ea typeface="Calibri"/>
                <a:cs typeface="Calibri"/>
                <a:sym typeface="Calibri"/>
              </a:rPr>
              <a:t>Majority of the leads are coming from Tier1 Cities followed by Tier3 and Tier 2.</a:t>
            </a:r>
            <a:endParaRPr/>
          </a:p>
          <a:p>
            <a:pPr marL="0" marR="0" lvl="0" indent="0" algn="l" rtl="0">
              <a:spcBef>
                <a:spcPts val="0"/>
              </a:spcBef>
              <a:spcAft>
                <a:spcPts val="0"/>
              </a:spcAft>
              <a:buNone/>
            </a:pPr>
            <a:r>
              <a:rPr lang="en-US" sz="1400" b="1" i="0">
                <a:solidFill>
                  <a:srgbClr val="000000"/>
                </a:solidFill>
                <a:latin typeface="Calibri"/>
                <a:ea typeface="Calibri"/>
                <a:cs typeface="Calibri"/>
                <a:sym typeface="Calibri"/>
              </a:rPr>
              <a:t>       </a:t>
            </a:r>
            <a:r>
              <a:rPr lang="en-US" sz="1400" i="1">
                <a:solidFill>
                  <a:schemeClr val="dk1"/>
                </a:solidFill>
                <a:latin typeface="Calibri"/>
                <a:ea typeface="Calibri"/>
                <a:cs typeface="Calibri"/>
                <a:sym typeface="Calibri"/>
              </a:rPr>
              <a:t>(*40% is unknown city in the dataset)</a:t>
            </a:r>
            <a:endParaRPr sz="1400" i="1">
              <a:solidFill>
                <a:schemeClr val="dk1"/>
              </a:solidFill>
              <a:latin typeface="Calibri"/>
              <a:ea typeface="Calibri"/>
              <a:cs typeface="Calibri"/>
              <a:sym typeface="Calibri"/>
            </a:endParaRPr>
          </a:p>
          <a:p>
            <a:pPr marL="0" marR="0" lvl="0" indent="0" algn="l" rtl="0">
              <a:spcBef>
                <a:spcPts val="0"/>
              </a:spcBef>
              <a:spcAft>
                <a:spcPts val="0"/>
              </a:spcAft>
              <a:buNone/>
            </a:pPr>
            <a:endParaRPr i="1">
              <a:solidFill>
                <a:schemeClr val="dk1"/>
              </a:solidFill>
              <a:latin typeface="Calibri"/>
              <a:ea typeface="Calibri"/>
              <a:cs typeface="Calibri"/>
              <a:sym typeface="Calibri"/>
            </a:endParaRPr>
          </a:p>
          <a:p>
            <a:pPr marL="285750" marR="0" lvl="0" indent="-285750" algn="l" rtl="0">
              <a:spcBef>
                <a:spcPts val="0"/>
              </a:spcBef>
              <a:spcAft>
                <a:spcPts val="0"/>
              </a:spcAft>
              <a:buClr>
                <a:srgbClr val="000000"/>
              </a:buClr>
              <a:buSzPts val="1400"/>
              <a:buFont typeface="Arial"/>
              <a:buChar char="•"/>
            </a:pPr>
            <a:r>
              <a:rPr lang="en-US" sz="1400" b="1" i="0">
                <a:solidFill>
                  <a:srgbClr val="000000"/>
                </a:solidFill>
                <a:latin typeface="Calibri"/>
                <a:ea typeface="Calibri"/>
                <a:cs typeface="Calibri"/>
                <a:sym typeface="Calibri"/>
              </a:rPr>
              <a:t>However conversion rate for Tier2 </a:t>
            </a:r>
            <a:r>
              <a:rPr lang="en-US" sz="1400" b="1">
                <a:solidFill>
                  <a:srgbClr val="000000"/>
                </a:solidFill>
                <a:latin typeface="Calibri"/>
                <a:ea typeface="Calibri"/>
                <a:cs typeface="Calibri"/>
                <a:sym typeface="Calibri"/>
              </a:rPr>
              <a:t>C</a:t>
            </a:r>
            <a:r>
              <a:rPr lang="en-US" sz="1400" b="1" i="0">
                <a:solidFill>
                  <a:srgbClr val="000000"/>
                </a:solidFill>
                <a:latin typeface="Calibri"/>
                <a:ea typeface="Calibri"/>
                <a:cs typeface="Calibri"/>
                <a:sym typeface="Calibri"/>
              </a:rPr>
              <a:t>ities is highest followed by Tier3 and </a:t>
            </a:r>
            <a:r>
              <a:rPr lang="en-US" sz="1400" b="1">
                <a:solidFill>
                  <a:srgbClr val="000000"/>
                </a:solidFill>
                <a:latin typeface="Calibri"/>
                <a:ea typeface="Calibri"/>
                <a:cs typeface="Calibri"/>
                <a:sym typeface="Calibri"/>
              </a:rPr>
              <a:t>Tier1 because the ratio of </a:t>
            </a:r>
            <a:r>
              <a:rPr lang="en-US" sz="1400" b="1">
                <a:solidFill>
                  <a:schemeClr val="dk1"/>
                </a:solidFill>
                <a:latin typeface="Calibri"/>
                <a:ea typeface="Calibri"/>
                <a:cs typeface="Calibri"/>
                <a:sym typeface="Calibri"/>
              </a:rPr>
              <a:t>no of converted people to the no of non-converted people for Tier 2 cities is higher as compared to Tier 3 and Tier1 cities.</a:t>
            </a:r>
            <a:endParaRPr sz="1400" b="1" i="0">
              <a:solidFill>
                <a:srgbClr val="000000"/>
              </a:solidFill>
              <a:latin typeface="Calibri"/>
              <a:ea typeface="Calibri"/>
              <a:cs typeface="Calibri"/>
              <a:sym typeface="Calibri"/>
            </a:endParaRPr>
          </a:p>
          <a:p>
            <a:pPr marL="0" marR="0" lvl="0" indent="0" algn="l" rtl="0">
              <a:spcBef>
                <a:spcPts val="0"/>
              </a:spcBef>
              <a:spcAft>
                <a:spcPts val="0"/>
              </a:spcAft>
              <a:buNone/>
            </a:pPr>
            <a:r>
              <a:rPr lang="en-US" sz="1200" b="1" i="1">
                <a:solidFill>
                  <a:srgbClr val="000000"/>
                </a:solidFill>
                <a:latin typeface="Calibri"/>
                <a:ea typeface="Calibri"/>
                <a:cs typeface="Calibri"/>
                <a:sym typeface="Calibri"/>
              </a:rPr>
              <a:t>        </a:t>
            </a:r>
            <a:endParaRPr sz="1200" i="1">
              <a:solidFill>
                <a:schemeClr val="dk1"/>
              </a:solidFill>
              <a:latin typeface="Calibri"/>
              <a:ea typeface="Calibri"/>
              <a:cs typeface="Calibri"/>
              <a:sym typeface="Calibri"/>
            </a:endParaRPr>
          </a:p>
          <a:p>
            <a:pPr marL="285750" marR="0" lvl="0" indent="-196850" algn="l" rtl="0">
              <a:spcBef>
                <a:spcPts val="0"/>
              </a:spcBef>
              <a:spcAft>
                <a:spcPts val="0"/>
              </a:spcAft>
              <a:buClr>
                <a:schemeClr val="dk1"/>
              </a:buClr>
              <a:buSzPts val="1400"/>
              <a:buFont typeface="Arial"/>
              <a:buNone/>
            </a:pPr>
            <a:endParaRPr sz="1400" b="1">
              <a:solidFill>
                <a:srgbClr val="000000"/>
              </a:solidFill>
              <a:latin typeface="Calibri"/>
              <a:ea typeface="Calibri"/>
              <a:cs typeface="Calibri"/>
              <a:sym typeface="Calibri"/>
            </a:endParaRPr>
          </a:p>
          <a:p>
            <a:pPr marL="285750" marR="0" lvl="0" indent="-196850" algn="l" rtl="0">
              <a:spcBef>
                <a:spcPts val="0"/>
              </a:spcBef>
              <a:spcAft>
                <a:spcPts val="0"/>
              </a:spcAft>
              <a:buClr>
                <a:schemeClr val="dk1"/>
              </a:buClr>
              <a:buSzPts val="1400"/>
              <a:buFont typeface="Arial"/>
              <a:buNone/>
            </a:pPr>
            <a:endParaRPr sz="1400" b="1">
              <a:solidFill>
                <a:schemeClr val="dk1"/>
              </a:solidFill>
              <a:latin typeface="Calibri"/>
              <a:ea typeface="Calibri"/>
              <a:cs typeface="Calibri"/>
              <a:sym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p23"/>
          <p:cNvSpPr txBox="1"/>
          <p:nvPr/>
        </p:nvSpPr>
        <p:spPr>
          <a:xfrm>
            <a:off x="3597675" y="361309"/>
            <a:ext cx="609452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i="0">
                <a:solidFill>
                  <a:srgbClr val="000000"/>
                </a:solidFill>
                <a:latin typeface="Helvetica Neue"/>
                <a:ea typeface="Helvetica Neue"/>
                <a:cs typeface="Helvetica Neue"/>
                <a:sym typeface="Helvetica Neue"/>
              </a:rPr>
              <a:t>Univariate And Bivariate Analysis (</a:t>
            </a:r>
            <a:r>
              <a:rPr lang="en-US" sz="1800" b="1">
                <a:solidFill>
                  <a:srgbClr val="000000"/>
                </a:solidFill>
                <a:latin typeface="Helvetica Neue"/>
                <a:ea typeface="Helvetica Neue"/>
                <a:cs typeface="Helvetica Neue"/>
                <a:sym typeface="Helvetica Neue"/>
              </a:rPr>
              <a:t>Do Not Email</a:t>
            </a:r>
            <a:r>
              <a:rPr lang="en-US" sz="1800" b="1" i="0">
                <a:solidFill>
                  <a:srgbClr val="000000"/>
                </a:solidFill>
                <a:latin typeface="Helvetica Neue"/>
                <a:ea typeface="Helvetica Neue"/>
                <a:cs typeface="Helvetica Neue"/>
                <a:sym typeface="Helvetica Neue"/>
              </a:rPr>
              <a:t>)</a:t>
            </a:r>
            <a:endParaRPr/>
          </a:p>
        </p:txBody>
      </p:sp>
      <p:pic>
        <p:nvPicPr>
          <p:cNvPr id="274" name="Google Shape;274;p23"/>
          <p:cNvPicPr preferRelativeResize="0"/>
          <p:nvPr/>
        </p:nvPicPr>
        <p:blipFill rotWithShape="1">
          <a:blip r:embed="rId3">
            <a:alphaModFix/>
          </a:blip>
          <a:srcRect/>
          <a:stretch/>
        </p:blipFill>
        <p:spPr>
          <a:xfrm>
            <a:off x="869725" y="1038550"/>
            <a:ext cx="9867150" cy="3276800"/>
          </a:xfrm>
          <a:prstGeom prst="rect">
            <a:avLst/>
          </a:prstGeom>
          <a:noFill/>
          <a:ln>
            <a:noFill/>
          </a:ln>
        </p:spPr>
      </p:pic>
      <p:sp>
        <p:nvSpPr>
          <p:cNvPr id="275" name="Google Shape;275;p23"/>
          <p:cNvSpPr txBox="1"/>
          <p:nvPr/>
        </p:nvSpPr>
        <p:spPr>
          <a:xfrm>
            <a:off x="561511" y="4955480"/>
            <a:ext cx="10766395" cy="307777"/>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rgbClr val="000000"/>
              </a:buClr>
              <a:buSzPts val="1400"/>
              <a:buFont typeface="Arial"/>
              <a:buChar char="•"/>
            </a:pPr>
            <a:r>
              <a:rPr lang="en-US" sz="1400" b="1" i="0">
                <a:solidFill>
                  <a:srgbClr val="000000"/>
                </a:solidFill>
                <a:latin typeface="Calibri"/>
                <a:ea typeface="Calibri"/>
                <a:cs typeface="Calibri"/>
                <a:sym typeface="Calibri"/>
              </a:rPr>
              <a:t>92% of the leads have given positive response for ‘Email Communication’ and also the conversion rate for this category is on the higher side.</a:t>
            </a:r>
            <a:endParaRPr sz="1400" b="1">
              <a:solidFill>
                <a:schemeClr val="dk1"/>
              </a:solidFill>
              <a:latin typeface="Calibri"/>
              <a:ea typeface="Calibri"/>
              <a:cs typeface="Calibri"/>
              <a:sym typeface="Calibri"/>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24"/>
          <p:cNvSpPr txBox="1"/>
          <p:nvPr/>
        </p:nvSpPr>
        <p:spPr>
          <a:xfrm>
            <a:off x="3393489" y="237022"/>
            <a:ext cx="6094520"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i="0" u="sng">
                <a:solidFill>
                  <a:srgbClr val="000000"/>
                </a:solidFill>
                <a:latin typeface="Helvetica Neue"/>
                <a:ea typeface="Helvetica Neue"/>
                <a:cs typeface="Helvetica Neue"/>
                <a:sym typeface="Helvetica Neue"/>
              </a:rPr>
              <a:t>Univariate Analysis and Bivariate (</a:t>
            </a:r>
            <a:r>
              <a:rPr lang="en-US" sz="1800" b="1" u="sng">
                <a:solidFill>
                  <a:schemeClr val="dk1"/>
                </a:solidFill>
                <a:latin typeface="Calibri"/>
                <a:ea typeface="Calibri"/>
                <a:cs typeface="Calibri"/>
                <a:sym typeface="Calibri"/>
              </a:rPr>
              <a:t>How did you hear about X Edu</a:t>
            </a:r>
            <a:r>
              <a:rPr lang="en-US" sz="1800" b="1" i="0" u="sng">
                <a:solidFill>
                  <a:srgbClr val="000000"/>
                </a:solidFill>
                <a:latin typeface="Helvetica Neue"/>
                <a:ea typeface="Helvetica Neue"/>
                <a:cs typeface="Helvetica Neue"/>
                <a:sym typeface="Helvetica Neue"/>
              </a:rPr>
              <a:t>)</a:t>
            </a:r>
            <a:endParaRPr/>
          </a:p>
        </p:txBody>
      </p:sp>
      <p:sp>
        <p:nvSpPr>
          <p:cNvPr id="281" name="Google Shape;281;p24"/>
          <p:cNvSpPr txBox="1"/>
          <p:nvPr/>
        </p:nvSpPr>
        <p:spPr>
          <a:xfrm>
            <a:off x="588515" y="5421570"/>
            <a:ext cx="11014969" cy="954107"/>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400"/>
              <a:buFont typeface="Arial"/>
              <a:buChar char="•"/>
            </a:pPr>
            <a:r>
              <a:rPr lang="en-US" sz="1400" b="1">
                <a:solidFill>
                  <a:schemeClr val="dk1"/>
                </a:solidFill>
                <a:latin typeface="Calibri"/>
                <a:ea typeface="Calibri"/>
                <a:cs typeface="Calibri"/>
                <a:sym typeface="Calibri"/>
              </a:rPr>
              <a:t>Most of the leads have heard about the X Edu through ‘online search ‘ and ‘word of mouth’. </a:t>
            </a:r>
            <a:endParaRPr/>
          </a:p>
          <a:p>
            <a:pPr marL="285750" marR="0" lvl="0" indent="-196850" algn="l" rtl="0">
              <a:spcBef>
                <a:spcPts val="0"/>
              </a:spcBef>
              <a:spcAft>
                <a:spcPts val="0"/>
              </a:spcAft>
              <a:buClr>
                <a:schemeClr val="dk1"/>
              </a:buClr>
              <a:buSzPts val="1400"/>
              <a:buFont typeface="Arial"/>
              <a:buNone/>
            </a:pPr>
            <a:endParaRPr sz="1400" b="1">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1400"/>
              <a:buFont typeface="Arial"/>
              <a:buChar char="•"/>
            </a:pPr>
            <a:r>
              <a:rPr lang="en-US" sz="1400" b="1">
                <a:solidFill>
                  <a:schemeClr val="dk1"/>
                </a:solidFill>
                <a:latin typeface="Calibri"/>
                <a:ea typeface="Calibri"/>
                <a:cs typeface="Calibri"/>
                <a:sym typeface="Calibri"/>
              </a:rPr>
              <a:t>However ‘Student of Some School’ and ‘Advertisements’ are contributing most to the Lead Conversion Rate as </a:t>
            </a:r>
            <a:r>
              <a:rPr lang="en-US" sz="1400" b="1">
                <a:solidFill>
                  <a:srgbClr val="000000"/>
                </a:solidFill>
                <a:latin typeface="Calibri"/>
                <a:ea typeface="Calibri"/>
                <a:cs typeface="Calibri"/>
                <a:sym typeface="Calibri"/>
              </a:rPr>
              <a:t>the ratio of </a:t>
            </a:r>
            <a:r>
              <a:rPr lang="en-US" sz="1400" b="1">
                <a:solidFill>
                  <a:schemeClr val="dk1"/>
                </a:solidFill>
                <a:latin typeface="Calibri"/>
                <a:ea typeface="Calibri"/>
                <a:cs typeface="Calibri"/>
                <a:sym typeface="Calibri"/>
              </a:rPr>
              <a:t>no of converted people to the no of non-converted people for ‘Student of Some School’ and ‘Advertisements’ is higher than other communication mediums. </a:t>
            </a:r>
            <a:endParaRPr/>
          </a:p>
        </p:txBody>
      </p:sp>
      <p:pic>
        <p:nvPicPr>
          <p:cNvPr id="282" name="Google Shape;282;p24"/>
          <p:cNvPicPr preferRelativeResize="0"/>
          <p:nvPr/>
        </p:nvPicPr>
        <p:blipFill>
          <a:blip r:embed="rId3">
            <a:alphaModFix/>
          </a:blip>
          <a:stretch>
            <a:fillRect/>
          </a:stretch>
        </p:blipFill>
        <p:spPr>
          <a:xfrm>
            <a:off x="682900" y="1262200"/>
            <a:ext cx="11014950" cy="39501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p25"/>
          <p:cNvSpPr txBox="1"/>
          <p:nvPr/>
        </p:nvSpPr>
        <p:spPr>
          <a:xfrm>
            <a:off x="2998801" y="166002"/>
            <a:ext cx="6194395"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i="0" u="sng">
                <a:solidFill>
                  <a:srgbClr val="000000"/>
                </a:solidFill>
                <a:latin typeface="Helvetica Neue"/>
                <a:ea typeface="Helvetica Neue"/>
                <a:cs typeface="Helvetica Neue"/>
                <a:sym typeface="Helvetica Neue"/>
              </a:rPr>
              <a:t>Univariate And Bivariate Analysis (</a:t>
            </a:r>
            <a:r>
              <a:rPr lang="en-US" sz="1800" b="1" u="sng">
                <a:solidFill>
                  <a:schemeClr val="dk1"/>
                </a:solidFill>
                <a:latin typeface="Calibri"/>
                <a:ea typeface="Calibri"/>
                <a:cs typeface="Calibri"/>
                <a:sym typeface="Calibri"/>
              </a:rPr>
              <a:t>Asymmetrique Activity Index</a:t>
            </a:r>
            <a:r>
              <a:rPr lang="en-US" sz="1800" b="1" i="0" u="sng">
                <a:solidFill>
                  <a:srgbClr val="000000"/>
                </a:solidFill>
                <a:latin typeface="Helvetica Neue"/>
                <a:ea typeface="Helvetica Neue"/>
                <a:cs typeface="Helvetica Neue"/>
                <a:sym typeface="Helvetica Neue"/>
              </a:rPr>
              <a:t>)</a:t>
            </a:r>
            <a:endParaRPr/>
          </a:p>
        </p:txBody>
      </p:sp>
      <p:pic>
        <p:nvPicPr>
          <p:cNvPr id="288" name="Google Shape;288;p25"/>
          <p:cNvPicPr preferRelativeResize="0"/>
          <p:nvPr/>
        </p:nvPicPr>
        <p:blipFill rotWithShape="1">
          <a:blip r:embed="rId3">
            <a:alphaModFix/>
          </a:blip>
          <a:srcRect/>
          <a:stretch/>
        </p:blipFill>
        <p:spPr>
          <a:xfrm>
            <a:off x="377669" y="901025"/>
            <a:ext cx="10204774" cy="3121475"/>
          </a:xfrm>
          <a:prstGeom prst="rect">
            <a:avLst/>
          </a:prstGeom>
          <a:noFill/>
          <a:ln>
            <a:noFill/>
          </a:ln>
        </p:spPr>
      </p:pic>
      <p:sp>
        <p:nvSpPr>
          <p:cNvPr id="289" name="Google Shape;289;p25"/>
          <p:cNvSpPr txBox="1"/>
          <p:nvPr/>
        </p:nvSpPr>
        <p:spPr>
          <a:xfrm>
            <a:off x="552633" y="4951923"/>
            <a:ext cx="11050500" cy="738900"/>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400"/>
              <a:buFont typeface="Arial"/>
              <a:buChar char="•"/>
            </a:pPr>
            <a:r>
              <a:rPr lang="en-US" sz="1400" b="1">
                <a:solidFill>
                  <a:schemeClr val="dk1"/>
                </a:solidFill>
                <a:latin typeface="Calibri"/>
                <a:ea typeface="Calibri"/>
                <a:cs typeface="Calibri"/>
                <a:sym typeface="Calibri"/>
              </a:rPr>
              <a:t>Most of the leads belongs to medium Asymmetrique Activity index category. </a:t>
            </a:r>
            <a:endParaRPr b="1">
              <a:solidFill>
                <a:schemeClr val="dk1"/>
              </a:solidFill>
              <a:latin typeface="Calibri"/>
              <a:ea typeface="Calibri"/>
              <a:cs typeface="Calibri"/>
              <a:sym typeface="Calibri"/>
            </a:endParaRPr>
          </a:p>
          <a:p>
            <a:pPr marL="0" marR="0" lvl="0" indent="0" algn="l" rtl="0">
              <a:spcBef>
                <a:spcPts val="0"/>
              </a:spcBef>
              <a:spcAft>
                <a:spcPts val="0"/>
              </a:spcAft>
              <a:buNone/>
            </a:pPr>
            <a:endParaRPr b="1">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1400"/>
              <a:buFont typeface="Arial"/>
              <a:buChar char="•"/>
            </a:pPr>
            <a:r>
              <a:rPr lang="en-US" b="1">
                <a:solidFill>
                  <a:schemeClr val="dk1"/>
                </a:solidFill>
                <a:latin typeface="Calibri"/>
                <a:ea typeface="Calibri"/>
                <a:cs typeface="Calibri"/>
                <a:sym typeface="Calibri"/>
              </a:rPr>
              <a:t>The c</a:t>
            </a:r>
            <a:r>
              <a:rPr lang="en-US" sz="1400" b="1">
                <a:solidFill>
                  <a:schemeClr val="dk1"/>
                </a:solidFill>
                <a:latin typeface="Calibri"/>
                <a:ea typeface="Calibri"/>
                <a:cs typeface="Calibri"/>
                <a:sym typeface="Calibri"/>
              </a:rPr>
              <a:t>onversion rate for medium asymmetrique ac</a:t>
            </a:r>
            <a:r>
              <a:rPr lang="en-US" b="1">
                <a:solidFill>
                  <a:schemeClr val="dk1"/>
                </a:solidFill>
                <a:latin typeface="Calibri"/>
                <a:ea typeface="Calibri"/>
                <a:cs typeface="Calibri"/>
                <a:sym typeface="Calibri"/>
              </a:rPr>
              <a:t>tivity</a:t>
            </a:r>
            <a:r>
              <a:rPr lang="en-US" sz="1400" b="1">
                <a:solidFill>
                  <a:schemeClr val="dk1"/>
                </a:solidFill>
                <a:latin typeface="Calibri"/>
                <a:ea typeface="Calibri"/>
                <a:cs typeface="Calibri"/>
                <a:sym typeface="Calibri"/>
              </a:rPr>
              <a:t> index category is highest among </a:t>
            </a:r>
            <a:r>
              <a:rPr lang="en-US" b="1">
                <a:solidFill>
                  <a:schemeClr val="dk1"/>
                </a:solidFill>
                <a:latin typeface="Calibri"/>
                <a:ea typeface="Calibri"/>
                <a:cs typeface="Calibri"/>
                <a:sym typeface="Calibri"/>
              </a:rPr>
              <a:t>other index.</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Google Shape;294;p26"/>
          <p:cNvSpPr txBox="1"/>
          <p:nvPr/>
        </p:nvSpPr>
        <p:spPr>
          <a:xfrm>
            <a:off x="2914095" y="414576"/>
            <a:ext cx="6094520"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i="0" u="sng">
                <a:solidFill>
                  <a:srgbClr val="000000"/>
                </a:solidFill>
                <a:latin typeface="Helvetica Neue"/>
                <a:ea typeface="Helvetica Neue"/>
                <a:cs typeface="Helvetica Neue"/>
                <a:sym typeface="Helvetica Neue"/>
              </a:rPr>
              <a:t>Univariate And Bivaraite Analysis (</a:t>
            </a:r>
            <a:r>
              <a:rPr lang="en-US" sz="1800" b="1" u="sng">
                <a:solidFill>
                  <a:schemeClr val="dk1"/>
                </a:solidFill>
                <a:latin typeface="Calibri"/>
                <a:ea typeface="Calibri"/>
                <a:cs typeface="Calibri"/>
                <a:sym typeface="Calibri"/>
              </a:rPr>
              <a:t>Asymmetrique Profile Index</a:t>
            </a:r>
            <a:r>
              <a:rPr lang="en-US" sz="1800" b="1" i="0" u="sng">
                <a:solidFill>
                  <a:srgbClr val="000000"/>
                </a:solidFill>
                <a:latin typeface="Helvetica Neue"/>
                <a:ea typeface="Helvetica Neue"/>
                <a:cs typeface="Helvetica Neue"/>
                <a:sym typeface="Helvetica Neue"/>
              </a:rPr>
              <a:t>)</a:t>
            </a:r>
            <a:endParaRPr/>
          </a:p>
        </p:txBody>
      </p:sp>
      <p:pic>
        <p:nvPicPr>
          <p:cNvPr id="295" name="Google Shape;295;p26"/>
          <p:cNvPicPr preferRelativeResize="0"/>
          <p:nvPr/>
        </p:nvPicPr>
        <p:blipFill rotWithShape="1">
          <a:blip r:embed="rId3">
            <a:alphaModFix/>
          </a:blip>
          <a:srcRect/>
          <a:stretch/>
        </p:blipFill>
        <p:spPr>
          <a:xfrm>
            <a:off x="734425" y="1080450"/>
            <a:ext cx="9776401" cy="3617762"/>
          </a:xfrm>
          <a:prstGeom prst="rect">
            <a:avLst/>
          </a:prstGeom>
          <a:noFill/>
          <a:ln>
            <a:noFill/>
          </a:ln>
        </p:spPr>
      </p:pic>
      <p:sp>
        <p:nvSpPr>
          <p:cNvPr id="296" name="Google Shape;296;p26"/>
          <p:cNvSpPr txBox="1"/>
          <p:nvPr/>
        </p:nvSpPr>
        <p:spPr>
          <a:xfrm>
            <a:off x="702815" y="4760425"/>
            <a:ext cx="10786500" cy="738900"/>
          </a:xfrm>
          <a:prstGeom prst="rect">
            <a:avLst/>
          </a:prstGeom>
          <a:noFill/>
          <a:ln>
            <a:noFill/>
          </a:ln>
        </p:spPr>
        <p:txBody>
          <a:bodyPr spcFirstLastPara="1" wrap="square" lIns="91425" tIns="45700" rIns="91425" bIns="45700" anchor="t" anchorCtr="0">
            <a:spAutoFit/>
          </a:bodyPr>
          <a:lstStyle/>
          <a:p>
            <a:pPr marL="171450" marR="0" lvl="0" indent="-171450" algn="l" rtl="0">
              <a:spcBef>
                <a:spcPts val="0"/>
              </a:spcBef>
              <a:spcAft>
                <a:spcPts val="0"/>
              </a:spcAft>
              <a:buClr>
                <a:schemeClr val="dk1"/>
              </a:buClr>
              <a:buSzPts val="1400"/>
              <a:buFont typeface="Arial"/>
              <a:buChar char="•"/>
            </a:pPr>
            <a:r>
              <a:rPr lang="en-US" sz="1400" b="1">
                <a:solidFill>
                  <a:schemeClr val="dk1"/>
                </a:solidFill>
                <a:latin typeface="Calibri"/>
                <a:ea typeface="Calibri"/>
                <a:cs typeface="Calibri"/>
                <a:sym typeface="Calibri"/>
              </a:rPr>
              <a:t>Most of the leads belongs to ‘Medium Asymmetrique Profile index’ . </a:t>
            </a:r>
            <a:endParaRPr sz="1400" b="1">
              <a:solidFill>
                <a:schemeClr val="dk1"/>
              </a:solidFill>
              <a:latin typeface="Calibri"/>
              <a:ea typeface="Calibri"/>
              <a:cs typeface="Calibri"/>
              <a:sym typeface="Calibri"/>
            </a:endParaRPr>
          </a:p>
          <a:p>
            <a:pPr marL="457200" marR="0" lvl="0" indent="0" algn="l" rtl="0">
              <a:spcBef>
                <a:spcPts val="0"/>
              </a:spcBef>
              <a:spcAft>
                <a:spcPts val="0"/>
              </a:spcAft>
              <a:buNone/>
            </a:pPr>
            <a:endParaRPr b="1">
              <a:solidFill>
                <a:schemeClr val="dk1"/>
              </a:solidFill>
              <a:latin typeface="Calibri"/>
              <a:ea typeface="Calibri"/>
              <a:cs typeface="Calibri"/>
              <a:sym typeface="Calibri"/>
            </a:endParaRPr>
          </a:p>
          <a:p>
            <a:pPr marL="171450" marR="0" lvl="0" indent="-171450" algn="l" rtl="0">
              <a:spcBef>
                <a:spcPts val="0"/>
              </a:spcBef>
              <a:spcAft>
                <a:spcPts val="0"/>
              </a:spcAft>
              <a:buClr>
                <a:schemeClr val="dk1"/>
              </a:buClr>
              <a:buSzPts val="1400"/>
              <a:buFont typeface="Arial"/>
              <a:buChar char="•"/>
            </a:pPr>
            <a:r>
              <a:rPr lang="en-US" b="1">
                <a:solidFill>
                  <a:schemeClr val="dk1"/>
                </a:solidFill>
                <a:latin typeface="Calibri"/>
                <a:ea typeface="Calibri"/>
                <a:cs typeface="Calibri"/>
                <a:sym typeface="Calibri"/>
              </a:rPr>
              <a:t>T</a:t>
            </a:r>
            <a:r>
              <a:rPr lang="en-US" sz="1400" b="1">
                <a:solidFill>
                  <a:schemeClr val="dk1"/>
                </a:solidFill>
                <a:latin typeface="Calibri"/>
                <a:ea typeface="Calibri"/>
                <a:cs typeface="Calibri"/>
                <a:sym typeface="Calibri"/>
              </a:rPr>
              <a:t>he conversion rate for ‘Low Asymmetrique profile index’ category is the highest.</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p27"/>
          <p:cNvSpPr txBox="1"/>
          <p:nvPr/>
        </p:nvSpPr>
        <p:spPr>
          <a:xfrm>
            <a:off x="2656642" y="272534"/>
            <a:ext cx="6691543"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i="0" u="sng">
                <a:solidFill>
                  <a:srgbClr val="000000"/>
                </a:solidFill>
                <a:latin typeface="Helvetica Neue"/>
                <a:ea typeface="Helvetica Neue"/>
                <a:cs typeface="Helvetica Neue"/>
                <a:sym typeface="Helvetica Neue"/>
              </a:rPr>
              <a:t>Univariate And Bivariate Analysis (</a:t>
            </a:r>
            <a:r>
              <a:rPr lang="en-US" sz="1800" b="1" u="sng">
                <a:solidFill>
                  <a:schemeClr val="dk1"/>
                </a:solidFill>
                <a:latin typeface="Calibri"/>
                <a:ea typeface="Calibri"/>
                <a:cs typeface="Calibri"/>
                <a:sym typeface="Calibri"/>
              </a:rPr>
              <a:t>A free copy of Mastering The Interview</a:t>
            </a:r>
            <a:r>
              <a:rPr lang="en-US" sz="1800" b="1" i="0" u="sng">
                <a:solidFill>
                  <a:srgbClr val="000000"/>
                </a:solidFill>
                <a:latin typeface="Helvetica Neue"/>
                <a:ea typeface="Helvetica Neue"/>
                <a:cs typeface="Helvetica Neue"/>
                <a:sym typeface="Helvetica Neue"/>
              </a:rPr>
              <a:t>)</a:t>
            </a:r>
            <a:endParaRPr/>
          </a:p>
        </p:txBody>
      </p:sp>
      <p:pic>
        <p:nvPicPr>
          <p:cNvPr id="302" name="Google Shape;302;p27"/>
          <p:cNvPicPr preferRelativeResize="0"/>
          <p:nvPr/>
        </p:nvPicPr>
        <p:blipFill rotWithShape="1">
          <a:blip r:embed="rId3">
            <a:alphaModFix/>
          </a:blip>
          <a:srcRect/>
          <a:stretch/>
        </p:blipFill>
        <p:spPr>
          <a:xfrm>
            <a:off x="752050" y="1139600"/>
            <a:ext cx="10886749" cy="3408525"/>
          </a:xfrm>
          <a:prstGeom prst="rect">
            <a:avLst/>
          </a:prstGeom>
          <a:noFill/>
          <a:ln>
            <a:noFill/>
          </a:ln>
        </p:spPr>
      </p:pic>
      <p:sp>
        <p:nvSpPr>
          <p:cNvPr id="303" name="Google Shape;303;p27"/>
          <p:cNvSpPr txBox="1"/>
          <p:nvPr/>
        </p:nvSpPr>
        <p:spPr>
          <a:xfrm>
            <a:off x="871119" y="4957193"/>
            <a:ext cx="10262700" cy="738900"/>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400"/>
              <a:buFont typeface="Arial"/>
              <a:buChar char="•"/>
            </a:pPr>
            <a:r>
              <a:rPr lang="en-US" sz="1400" b="1">
                <a:solidFill>
                  <a:schemeClr val="dk1"/>
                </a:solidFill>
                <a:latin typeface="Calibri"/>
                <a:ea typeface="Calibri"/>
                <a:cs typeface="Calibri"/>
                <a:sym typeface="Calibri"/>
              </a:rPr>
              <a:t>Only 30% of the leads have opted for free copy of ‘Mastering The Interview’ course.</a:t>
            </a:r>
            <a:endParaRPr sz="1400" b="1">
              <a:solidFill>
                <a:schemeClr val="dk1"/>
              </a:solidFill>
              <a:latin typeface="Calibri"/>
              <a:ea typeface="Calibri"/>
              <a:cs typeface="Calibri"/>
              <a:sym typeface="Calibri"/>
            </a:endParaRPr>
          </a:p>
          <a:p>
            <a:pPr marL="0" marR="0" lvl="0" indent="0" algn="l" rtl="0">
              <a:spcBef>
                <a:spcPts val="0"/>
              </a:spcBef>
              <a:spcAft>
                <a:spcPts val="0"/>
              </a:spcAft>
              <a:buNone/>
            </a:pPr>
            <a:endParaRPr b="1">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1400"/>
              <a:buFont typeface="Arial"/>
              <a:buChar char="•"/>
            </a:pPr>
            <a:r>
              <a:rPr lang="en-US" sz="1400" b="1">
                <a:solidFill>
                  <a:schemeClr val="dk1"/>
                </a:solidFill>
                <a:latin typeface="Calibri"/>
                <a:ea typeface="Calibri"/>
                <a:cs typeface="Calibri"/>
                <a:sym typeface="Calibri"/>
              </a:rPr>
              <a:t> </a:t>
            </a:r>
            <a:r>
              <a:rPr lang="en-US" b="1">
                <a:solidFill>
                  <a:schemeClr val="dk1"/>
                </a:solidFill>
                <a:latin typeface="Calibri"/>
                <a:ea typeface="Calibri"/>
                <a:cs typeface="Calibri"/>
                <a:sym typeface="Calibri"/>
              </a:rPr>
              <a:t>T</a:t>
            </a:r>
            <a:r>
              <a:rPr lang="en-US" sz="1400" b="1">
                <a:solidFill>
                  <a:schemeClr val="dk1"/>
                </a:solidFill>
                <a:latin typeface="Calibri"/>
                <a:ea typeface="Calibri"/>
                <a:cs typeface="Calibri"/>
                <a:sym typeface="Calibri"/>
              </a:rPr>
              <a:t>he Conversion rate for this category is comparatively higher than leads who have not opted for the free course.</a:t>
            </a:r>
            <a:endParaRPr sz="1400" b="1">
              <a:solidFill>
                <a:schemeClr val="dk1"/>
              </a:solidFill>
              <a:latin typeface="Calibri"/>
              <a:ea typeface="Calibri"/>
              <a:cs typeface="Calibri"/>
              <a:sym typeface="Calibri"/>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p28"/>
          <p:cNvSpPr txBox="1"/>
          <p:nvPr/>
        </p:nvSpPr>
        <p:spPr>
          <a:xfrm>
            <a:off x="3695328" y="311588"/>
            <a:ext cx="7268593"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i="0" u="sng">
                <a:solidFill>
                  <a:srgbClr val="000000"/>
                </a:solidFill>
                <a:latin typeface="Helvetica Neue"/>
                <a:ea typeface="Helvetica Neue"/>
                <a:cs typeface="Helvetica Neue"/>
                <a:sym typeface="Helvetica Neue"/>
              </a:rPr>
              <a:t>Univariate And Bivariate Analysis (</a:t>
            </a:r>
            <a:r>
              <a:rPr lang="en-US" sz="2000" b="1" u="sng">
                <a:solidFill>
                  <a:schemeClr val="dk1"/>
                </a:solidFill>
                <a:latin typeface="Calibri"/>
                <a:ea typeface="Calibri"/>
                <a:cs typeface="Calibri"/>
                <a:sym typeface="Calibri"/>
              </a:rPr>
              <a:t>Last Activity</a:t>
            </a:r>
            <a:r>
              <a:rPr lang="en-US" sz="1800" b="1" i="0" u="sng">
                <a:solidFill>
                  <a:srgbClr val="000000"/>
                </a:solidFill>
                <a:latin typeface="Helvetica Neue"/>
                <a:ea typeface="Helvetica Neue"/>
                <a:cs typeface="Helvetica Neue"/>
                <a:sym typeface="Helvetica Neue"/>
              </a:rPr>
              <a:t>)</a:t>
            </a:r>
            <a:endParaRPr/>
          </a:p>
        </p:txBody>
      </p:sp>
      <p:pic>
        <p:nvPicPr>
          <p:cNvPr id="309" name="Google Shape;309;p28"/>
          <p:cNvPicPr preferRelativeResize="0"/>
          <p:nvPr/>
        </p:nvPicPr>
        <p:blipFill rotWithShape="1">
          <a:blip r:embed="rId3">
            <a:alphaModFix/>
          </a:blip>
          <a:srcRect/>
          <a:stretch/>
        </p:blipFill>
        <p:spPr>
          <a:xfrm>
            <a:off x="1128075" y="1037638"/>
            <a:ext cx="10539224" cy="3349913"/>
          </a:xfrm>
          <a:prstGeom prst="rect">
            <a:avLst/>
          </a:prstGeom>
          <a:noFill/>
          <a:ln>
            <a:noFill/>
          </a:ln>
        </p:spPr>
      </p:pic>
      <p:sp>
        <p:nvSpPr>
          <p:cNvPr id="310" name="Google Shape;310;p28"/>
          <p:cNvSpPr txBox="1"/>
          <p:nvPr/>
        </p:nvSpPr>
        <p:spPr>
          <a:xfrm>
            <a:off x="783268" y="4748400"/>
            <a:ext cx="10625463" cy="738664"/>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400"/>
              <a:buFont typeface="Arial"/>
              <a:buChar char="•"/>
            </a:pPr>
            <a:r>
              <a:rPr lang="en-US" sz="1400" b="1">
                <a:solidFill>
                  <a:schemeClr val="dk1"/>
                </a:solidFill>
                <a:latin typeface="Calibri"/>
                <a:ea typeface="Calibri"/>
                <a:cs typeface="Calibri"/>
                <a:sym typeface="Calibri"/>
              </a:rPr>
              <a:t>‘SMS Reverted’ and ‘Email Responded’ is the last activity for most of the leads.</a:t>
            </a:r>
            <a:endParaRPr/>
          </a:p>
          <a:p>
            <a:pPr marL="285750" marR="0" lvl="0" indent="-196850" algn="l" rtl="0">
              <a:spcBef>
                <a:spcPts val="0"/>
              </a:spcBef>
              <a:spcAft>
                <a:spcPts val="0"/>
              </a:spcAft>
              <a:buClr>
                <a:schemeClr val="dk1"/>
              </a:buClr>
              <a:buSzPts val="1400"/>
              <a:buFont typeface="Arial"/>
              <a:buNone/>
            </a:pPr>
            <a:endParaRPr sz="1400" b="1">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1400"/>
              <a:buFont typeface="Arial"/>
              <a:buChar char="•"/>
            </a:pPr>
            <a:r>
              <a:rPr lang="en-US" sz="1400" b="1">
                <a:solidFill>
                  <a:schemeClr val="dk1"/>
                </a:solidFill>
                <a:latin typeface="Calibri"/>
                <a:ea typeface="Calibri"/>
                <a:cs typeface="Calibri"/>
                <a:sym typeface="Calibri"/>
              </a:rPr>
              <a:t>Also the leads with last activity as ‘SMS Reverted’ is giving the highest lead conversion rate followed by ‘Email responded’.</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BE9E7"/>
        </a:solidFill>
        <a:effectLst/>
      </p:bgPr>
    </p:bg>
    <p:spTree>
      <p:nvGrpSpPr>
        <p:cNvPr id="1" name="Shape 115"/>
        <p:cNvGrpSpPr/>
        <p:nvPr/>
      </p:nvGrpSpPr>
      <p:grpSpPr>
        <a:xfrm>
          <a:off x="0" y="0"/>
          <a:ext cx="0" cy="0"/>
          <a:chOff x="0" y="0"/>
          <a:chExt cx="0" cy="0"/>
        </a:xfrm>
      </p:grpSpPr>
      <p:sp>
        <p:nvSpPr>
          <p:cNvPr id="116" name="Google Shape;116;p3"/>
          <p:cNvSpPr txBox="1"/>
          <p:nvPr/>
        </p:nvSpPr>
        <p:spPr>
          <a:xfrm>
            <a:off x="259670" y="313811"/>
            <a:ext cx="10884579" cy="6096862"/>
          </a:xfrm>
          <a:prstGeom prst="rect">
            <a:avLst/>
          </a:prstGeom>
          <a:noFill/>
          <a:ln>
            <a:noFill/>
          </a:ln>
        </p:spPr>
        <p:txBody>
          <a:bodyPr spcFirstLastPara="1" wrap="square" lIns="91425" tIns="45700" rIns="91425" bIns="45700" anchor="t" anchorCtr="0">
            <a:spAutoFit/>
          </a:bodyPr>
          <a:lstStyle/>
          <a:p>
            <a:pPr marL="0" marR="0" lvl="0" indent="0" algn="l" rtl="0">
              <a:lnSpc>
                <a:spcPct val="107000"/>
              </a:lnSpc>
              <a:spcBef>
                <a:spcPts val="0"/>
              </a:spcBef>
              <a:spcAft>
                <a:spcPts val="0"/>
              </a:spcAft>
              <a:buNone/>
            </a:pPr>
            <a:r>
              <a:rPr lang="en-US" sz="1800" b="1" i="0" u="sng" strike="noStrike" cap="none">
                <a:solidFill>
                  <a:schemeClr val="dk1"/>
                </a:solidFill>
                <a:latin typeface="Bookman Old Style"/>
                <a:ea typeface="Bookman Old Style"/>
                <a:cs typeface="Bookman Old Style"/>
                <a:sym typeface="Bookman Old Style"/>
              </a:rPr>
              <a:t>Industry Review :</a:t>
            </a:r>
            <a:endParaRPr/>
          </a:p>
          <a:p>
            <a:pPr marL="0" marR="0" lvl="0" indent="0" algn="l" rtl="0">
              <a:lnSpc>
                <a:spcPct val="107000"/>
              </a:lnSpc>
              <a:spcBef>
                <a:spcPts val="800"/>
              </a:spcBef>
              <a:spcAft>
                <a:spcPts val="0"/>
              </a:spcAft>
              <a:buNone/>
            </a:pPr>
            <a:endParaRPr sz="1800" b="1" i="0" u="sng" strike="noStrike" cap="none">
              <a:solidFill>
                <a:schemeClr val="dk1"/>
              </a:solidFill>
              <a:latin typeface="Bookman Old Style"/>
              <a:ea typeface="Bookman Old Style"/>
              <a:cs typeface="Bookman Old Style"/>
              <a:sym typeface="Bookman Old Style"/>
            </a:endParaRPr>
          </a:p>
          <a:p>
            <a:pPr marL="0" marR="0" lvl="0" indent="0" algn="l" rtl="0">
              <a:lnSpc>
                <a:spcPct val="107000"/>
              </a:lnSpc>
              <a:spcBef>
                <a:spcPts val="800"/>
              </a:spcBef>
              <a:spcAft>
                <a:spcPts val="0"/>
              </a:spcAft>
              <a:buNone/>
            </a:pPr>
            <a:r>
              <a:rPr lang="en-US" sz="1800" b="1" i="0" u="none" strike="noStrike" cap="none">
                <a:solidFill>
                  <a:schemeClr val="dk1"/>
                </a:solidFill>
                <a:latin typeface="Bookman Old Style"/>
                <a:ea typeface="Bookman Old Style"/>
                <a:cs typeface="Bookman Old Style"/>
                <a:sym typeface="Bookman Old Style"/>
              </a:rPr>
              <a:t>Domain of Project : </a:t>
            </a:r>
            <a:r>
              <a:rPr lang="en-US" sz="1800" b="0" i="0" u="none" strike="noStrike" cap="none">
                <a:solidFill>
                  <a:schemeClr val="dk1"/>
                </a:solidFill>
                <a:latin typeface="Bookman Old Style"/>
                <a:ea typeface="Bookman Old Style"/>
                <a:cs typeface="Bookman Old Style"/>
                <a:sym typeface="Bookman Old Style"/>
              </a:rPr>
              <a:t>Education Sector</a:t>
            </a:r>
            <a:endParaRPr/>
          </a:p>
          <a:p>
            <a:pPr marL="0" marR="0" lvl="0" indent="0" algn="l" rtl="0">
              <a:lnSpc>
                <a:spcPct val="107000"/>
              </a:lnSpc>
              <a:spcBef>
                <a:spcPts val="800"/>
              </a:spcBef>
              <a:spcAft>
                <a:spcPts val="0"/>
              </a:spcAft>
              <a:buNone/>
            </a:pPr>
            <a:endParaRPr sz="1800" b="0" i="0" u="none" strike="noStrike" cap="none">
              <a:solidFill>
                <a:schemeClr val="dk1"/>
              </a:solidFill>
              <a:latin typeface="Bookman Old Style"/>
              <a:ea typeface="Bookman Old Style"/>
              <a:cs typeface="Bookman Old Style"/>
              <a:sym typeface="Bookman Old Style"/>
            </a:endParaRPr>
          </a:p>
          <a:p>
            <a:pPr marL="0" marR="0" lvl="0" indent="0" algn="l" rtl="0">
              <a:lnSpc>
                <a:spcPct val="107000"/>
              </a:lnSpc>
              <a:spcBef>
                <a:spcPts val="800"/>
              </a:spcBef>
              <a:spcAft>
                <a:spcPts val="0"/>
              </a:spcAft>
              <a:buNone/>
            </a:pPr>
            <a:r>
              <a:rPr lang="en-US" sz="1800" b="1" i="0" u="none" strike="noStrike" cap="none">
                <a:solidFill>
                  <a:schemeClr val="dk1"/>
                </a:solidFill>
                <a:latin typeface="Bookman Old Style"/>
                <a:ea typeface="Bookman Old Style"/>
                <a:cs typeface="Bookman Old Style"/>
                <a:sym typeface="Bookman Old Style"/>
              </a:rPr>
              <a:t>Project title : </a:t>
            </a:r>
            <a:r>
              <a:rPr lang="en-US" sz="1800" b="0" i="0" u="none" strike="noStrike" cap="none">
                <a:solidFill>
                  <a:srgbClr val="000000"/>
                </a:solidFill>
                <a:latin typeface="Bookman Old Style"/>
                <a:ea typeface="Bookman Old Style"/>
                <a:cs typeface="Bookman Old Style"/>
                <a:sym typeface="Bookman Old Style"/>
              </a:rPr>
              <a:t>Predicting </a:t>
            </a:r>
            <a:r>
              <a:rPr lang="en-US" sz="1800" b="0" i="0" u="none" strike="noStrike" cap="none">
                <a:solidFill>
                  <a:schemeClr val="dk1"/>
                </a:solidFill>
                <a:latin typeface="Bookman Old Style"/>
                <a:ea typeface="Bookman Old Style"/>
                <a:cs typeface="Bookman Old Style"/>
                <a:sym typeface="Bookman Old Style"/>
              </a:rPr>
              <a:t>the </a:t>
            </a:r>
            <a:r>
              <a:rPr lang="en-US" sz="1800" b="1" i="0" u="none" strike="noStrike" cap="none">
                <a:solidFill>
                  <a:schemeClr val="dk1"/>
                </a:solidFill>
                <a:latin typeface="Bookman Old Style"/>
                <a:ea typeface="Bookman Old Style"/>
                <a:cs typeface="Bookman Old Style"/>
                <a:sym typeface="Bookman Old Style"/>
              </a:rPr>
              <a:t>Hot leads for ‘X-EDU company’ </a:t>
            </a:r>
            <a:r>
              <a:rPr lang="en-US" sz="1800" b="0" i="0" u="none" strike="noStrike" cap="none">
                <a:solidFill>
                  <a:schemeClr val="dk1"/>
                </a:solidFill>
                <a:latin typeface="Bookman Old Style"/>
                <a:ea typeface="Bookman Old Style"/>
                <a:cs typeface="Bookman Old Style"/>
                <a:sym typeface="Bookman Old Style"/>
              </a:rPr>
              <a:t>for</a:t>
            </a:r>
            <a:r>
              <a:rPr lang="en-US" sz="1800" b="0" i="0" u="none" strike="noStrike" cap="none">
                <a:solidFill>
                  <a:srgbClr val="000000"/>
                </a:solidFill>
                <a:latin typeface="Bookman Old Style"/>
                <a:ea typeface="Bookman Old Style"/>
                <a:cs typeface="Bookman Old Style"/>
                <a:sym typeface="Bookman Old Style"/>
              </a:rPr>
              <a:t> attaining Higher Lead Conversion.</a:t>
            </a:r>
            <a:endParaRPr/>
          </a:p>
          <a:p>
            <a:pPr marL="0" marR="0" lvl="0" indent="0" algn="l" rtl="0">
              <a:lnSpc>
                <a:spcPct val="107000"/>
              </a:lnSpc>
              <a:spcBef>
                <a:spcPts val="800"/>
              </a:spcBef>
              <a:spcAft>
                <a:spcPts val="0"/>
              </a:spcAft>
              <a:buNone/>
            </a:pPr>
            <a:endParaRPr sz="1800" b="0" i="0" u="none" strike="noStrike" cap="none">
              <a:solidFill>
                <a:srgbClr val="000000"/>
              </a:solidFill>
              <a:latin typeface="Bookman Old Style"/>
              <a:ea typeface="Bookman Old Style"/>
              <a:cs typeface="Bookman Old Style"/>
              <a:sym typeface="Bookman Old Style"/>
            </a:endParaRPr>
          </a:p>
          <a:p>
            <a:pPr marL="0" marR="0" lvl="0" indent="0" algn="l" rtl="0">
              <a:lnSpc>
                <a:spcPct val="107000"/>
              </a:lnSpc>
              <a:spcBef>
                <a:spcPts val="800"/>
              </a:spcBef>
              <a:spcAft>
                <a:spcPts val="0"/>
              </a:spcAft>
              <a:buNone/>
            </a:pPr>
            <a:r>
              <a:rPr lang="en-US" sz="1800" b="1" i="0" u="none" strike="noStrike" cap="none">
                <a:solidFill>
                  <a:schemeClr val="dk1"/>
                </a:solidFill>
                <a:latin typeface="Bookman Old Style"/>
                <a:ea typeface="Bookman Old Style"/>
                <a:cs typeface="Bookman Old Style"/>
                <a:sym typeface="Bookman Old Style"/>
              </a:rPr>
              <a:t>Business Overview : </a:t>
            </a:r>
            <a:r>
              <a:rPr lang="en-US" sz="1800" b="0" i="0" u="none" strike="noStrike" cap="none">
                <a:solidFill>
                  <a:srgbClr val="353744"/>
                </a:solidFill>
                <a:latin typeface="Bookman Old Style"/>
                <a:ea typeface="Bookman Old Style"/>
                <a:cs typeface="Bookman Old Style"/>
                <a:sym typeface="Bookman Old Style"/>
              </a:rPr>
              <a:t>X Edu Company is an education company that sells online courses to industry professionals. Many professionals join their courses to up skill and also learn new areas of interest.</a:t>
            </a:r>
            <a:endParaRPr sz="1800" b="0" i="0" u="none" strike="noStrike" cap="none">
              <a:solidFill>
                <a:srgbClr val="353744"/>
              </a:solidFill>
              <a:latin typeface="Bookman Old Style"/>
              <a:ea typeface="Bookman Old Style"/>
              <a:cs typeface="Bookman Old Style"/>
              <a:sym typeface="Bookman Old Style"/>
            </a:endParaRPr>
          </a:p>
          <a:p>
            <a:pPr marL="0" marR="0" lvl="0" indent="0" algn="l" rtl="0">
              <a:lnSpc>
                <a:spcPct val="115000"/>
              </a:lnSpc>
              <a:spcBef>
                <a:spcPts val="1800"/>
              </a:spcBef>
              <a:spcAft>
                <a:spcPts val="0"/>
              </a:spcAft>
              <a:buNone/>
            </a:pPr>
            <a:r>
              <a:rPr lang="en-US" sz="1800" b="0" i="0" u="none" strike="noStrike" cap="none">
                <a:solidFill>
                  <a:srgbClr val="353744"/>
                </a:solidFill>
                <a:latin typeface="Bookman Old Style"/>
                <a:ea typeface="Bookman Old Style"/>
                <a:cs typeface="Bookman Old Style"/>
                <a:sym typeface="Bookman Old Style"/>
              </a:rPr>
              <a:t>This company markets its courses on several websites and search engines like Google. Once these people land on the website, they might browse the courses or fill up a form for the course or watch some videos. When these people fill up a form providing their email address or phone number, they are classified to be a lead. Moreover, the company also gets leads through past referrals. Once these leads are acquired, employees from the sales team start making calls, writing emails, etc. Through this process, some of the leads get converted while most do not.</a:t>
            </a:r>
            <a:endParaRPr sz="1800" b="0" i="0" u="none" strike="noStrike" cap="none">
              <a:solidFill>
                <a:srgbClr val="353744"/>
              </a:solidFill>
              <a:latin typeface="Bookman Old Style"/>
              <a:ea typeface="Bookman Old Style"/>
              <a:cs typeface="Bookman Old Style"/>
              <a:sym typeface="Bookman Old Style"/>
            </a:endParaRPr>
          </a:p>
          <a:p>
            <a:pPr marL="0" marR="0" lvl="0" indent="0" algn="l" rtl="0">
              <a:lnSpc>
                <a:spcPct val="107000"/>
              </a:lnSpc>
              <a:spcBef>
                <a:spcPts val="0"/>
              </a:spcBef>
              <a:spcAft>
                <a:spcPts val="0"/>
              </a:spcAft>
              <a:buNone/>
            </a:pPr>
            <a:endParaRPr sz="1800" b="1" i="0" u="none" strike="noStrike" cap="none">
              <a:solidFill>
                <a:schemeClr val="dk1"/>
              </a:solidFill>
              <a:latin typeface="Calibri"/>
              <a:ea typeface="Calibri"/>
              <a:cs typeface="Calibri"/>
              <a:sym typeface="Calibri"/>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Google Shape;315;p29"/>
          <p:cNvSpPr txBox="1"/>
          <p:nvPr/>
        </p:nvSpPr>
        <p:spPr>
          <a:xfrm>
            <a:off x="3168364" y="164651"/>
            <a:ext cx="6094520"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u="sng">
                <a:solidFill>
                  <a:srgbClr val="000000"/>
                </a:solidFill>
                <a:latin typeface="Helvetica Neue"/>
                <a:ea typeface="Helvetica Neue"/>
                <a:cs typeface="Helvetica Neue"/>
                <a:sym typeface="Helvetica Neue"/>
              </a:rPr>
              <a:t>U</a:t>
            </a:r>
            <a:r>
              <a:rPr lang="en-US" sz="1800" b="1" i="0" u="sng">
                <a:solidFill>
                  <a:srgbClr val="000000"/>
                </a:solidFill>
                <a:latin typeface="Helvetica Neue"/>
                <a:ea typeface="Helvetica Neue"/>
                <a:cs typeface="Helvetica Neue"/>
                <a:sym typeface="Helvetica Neue"/>
              </a:rPr>
              <a:t>nivariate analysis(Before/ After transformation of Numerical features)</a:t>
            </a:r>
            <a:endParaRPr/>
          </a:p>
        </p:txBody>
      </p:sp>
      <p:pic>
        <p:nvPicPr>
          <p:cNvPr id="316" name="Google Shape;316;p29"/>
          <p:cNvPicPr preferRelativeResize="0"/>
          <p:nvPr/>
        </p:nvPicPr>
        <p:blipFill rotWithShape="1">
          <a:blip r:embed="rId3">
            <a:alphaModFix/>
          </a:blip>
          <a:srcRect/>
          <a:stretch/>
        </p:blipFill>
        <p:spPr>
          <a:xfrm>
            <a:off x="4177107" y="2934089"/>
            <a:ext cx="3181785" cy="2095110"/>
          </a:xfrm>
          <a:prstGeom prst="rect">
            <a:avLst/>
          </a:prstGeom>
          <a:noFill/>
          <a:ln>
            <a:noFill/>
          </a:ln>
        </p:spPr>
      </p:pic>
      <p:pic>
        <p:nvPicPr>
          <p:cNvPr id="317" name="Google Shape;317;p29"/>
          <p:cNvPicPr preferRelativeResize="0"/>
          <p:nvPr/>
        </p:nvPicPr>
        <p:blipFill rotWithShape="1">
          <a:blip r:embed="rId4">
            <a:alphaModFix/>
          </a:blip>
          <a:srcRect/>
          <a:stretch/>
        </p:blipFill>
        <p:spPr>
          <a:xfrm>
            <a:off x="7991141" y="2950773"/>
            <a:ext cx="3608856" cy="2068490"/>
          </a:xfrm>
          <a:prstGeom prst="rect">
            <a:avLst/>
          </a:prstGeom>
          <a:noFill/>
          <a:ln>
            <a:noFill/>
          </a:ln>
        </p:spPr>
      </p:pic>
      <p:sp>
        <p:nvSpPr>
          <p:cNvPr id="318" name="Google Shape;318;p29"/>
          <p:cNvSpPr/>
          <p:nvPr/>
        </p:nvSpPr>
        <p:spPr>
          <a:xfrm>
            <a:off x="470482" y="5065735"/>
            <a:ext cx="10820370" cy="646331"/>
          </a:xfrm>
          <a:prstGeom prst="rect">
            <a:avLst/>
          </a:prstGeom>
          <a:solidFill>
            <a:srgbClr val="FFFFFF"/>
          </a:solidFill>
          <a:ln>
            <a:noFill/>
          </a:ln>
        </p:spPr>
        <p:txBody>
          <a:bodyPr spcFirstLastPara="1" wrap="square" lIns="0" tIns="0" rIns="0" bIns="0" anchor="ctr" anchorCtr="0">
            <a:spAutoFit/>
          </a:bodyPr>
          <a:lstStyle/>
          <a:p>
            <a:pPr marL="285750" marR="0" lvl="0" indent="-285750" algn="l" rtl="0">
              <a:spcBef>
                <a:spcPts val="0"/>
              </a:spcBef>
              <a:spcAft>
                <a:spcPts val="0"/>
              </a:spcAft>
              <a:buClr>
                <a:srgbClr val="000000"/>
              </a:buClr>
              <a:buSzPts val="1400"/>
              <a:buFont typeface="Noto Sans Symbols"/>
              <a:buChar char="▪"/>
            </a:pPr>
            <a:r>
              <a:rPr lang="en-US" sz="1400" b="1" i="0" u="none" strike="noStrike" cap="none">
                <a:solidFill>
                  <a:srgbClr val="000000"/>
                </a:solidFill>
                <a:latin typeface="Courier New"/>
                <a:ea typeface="Courier New"/>
                <a:cs typeface="Courier New"/>
                <a:sym typeface="Courier New"/>
              </a:rPr>
              <a:t>skewness for column TotalVisits Before and After transformation = </a:t>
            </a:r>
            <a:r>
              <a:rPr lang="en-US" sz="1400" b="1">
                <a:solidFill>
                  <a:schemeClr val="dk1"/>
                </a:solidFill>
                <a:latin typeface="Libre Franklin"/>
                <a:ea typeface="Libre Franklin"/>
                <a:cs typeface="Libre Franklin"/>
                <a:sym typeface="Libre Franklin"/>
              </a:rPr>
              <a:t>22.743(before)   </a:t>
            </a:r>
            <a:r>
              <a:rPr lang="en-US" sz="1400">
                <a:solidFill>
                  <a:schemeClr val="dk1"/>
                </a:solidFill>
                <a:latin typeface="Libre Franklin"/>
                <a:ea typeface="Libre Franklin"/>
                <a:cs typeface="Libre Franklin"/>
                <a:sym typeface="Libre Franklin"/>
              </a:rPr>
              <a:t>|  </a:t>
            </a:r>
            <a:r>
              <a:rPr lang="en-US" sz="1400" b="1" i="0" u="none" strike="noStrike" cap="none">
                <a:solidFill>
                  <a:srgbClr val="000000"/>
                </a:solidFill>
                <a:latin typeface="Courier New"/>
                <a:ea typeface="Courier New"/>
                <a:cs typeface="Courier New"/>
                <a:sym typeface="Courier New"/>
              </a:rPr>
              <a:t>-0.135(after)   </a:t>
            </a:r>
            <a:endParaRPr/>
          </a:p>
          <a:p>
            <a:pPr marL="285750" marR="0" lvl="0" indent="-285750" algn="l" rtl="0">
              <a:spcBef>
                <a:spcPts val="0"/>
              </a:spcBef>
              <a:spcAft>
                <a:spcPts val="0"/>
              </a:spcAft>
              <a:buClr>
                <a:srgbClr val="000000"/>
              </a:buClr>
              <a:buSzPts val="1400"/>
              <a:buFont typeface="Noto Sans Symbols"/>
              <a:buChar char="▪"/>
            </a:pPr>
            <a:r>
              <a:rPr lang="en-US" sz="1400" b="1" i="0" u="none" strike="noStrike" cap="none">
                <a:solidFill>
                  <a:srgbClr val="000000"/>
                </a:solidFill>
                <a:latin typeface="Courier New"/>
                <a:ea typeface="Courier New"/>
                <a:cs typeface="Courier New"/>
                <a:sym typeface="Courier New"/>
              </a:rPr>
              <a:t>skewness for column Total Time Spent on Website = </a:t>
            </a:r>
            <a:r>
              <a:rPr lang="en-US" sz="1400" b="1">
                <a:solidFill>
                  <a:schemeClr val="dk1"/>
                </a:solidFill>
                <a:latin typeface="Libre Franklin"/>
                <a:ea typeface="Libre Franklin"/>
                <a:cs typeface="Libre Franklin"/>
                <a:sym typeface="Libre Franklin"/>
              </a:rPr>
              <a:t>0.96 (before)   </a:t>
            </a:r>
            <a:r>
              <a:rPr lang="en-US" sz="1400" b="1">
                <a:solidFill>
                  <a:srgbClr val="000000"/>
                </a:solidFill>
                <a:latin typeface="Courier New"/>
                <a:ea typeface="Courier New"/>
                <a:cs typeface="Courier New"/>
                <a:sym typeface="Courier New"/>
              </a:rPr>
              <a:t>| 0.252(after) </a:t>
            </a:r>
            <a:endParaRPr sz="1400" b="1" i="0" u="none" strike="noStrike" cap="none">
              <a:solidFill>
                <a:srgbClr val="000000"/>
              </a:solidFill>
              <a:latin typeface="Courier New"/>
              <a:ea typeface="Courier New"/>
              <a:cs typeface="Courier New"/>
              <a:sym typeface="Courier New"/>
            </a:endParaRPr>
          </a:p>
          <a:p>
            <a:pPr marL="285750" marR="0" lvl="0" indent="-285750" algn="l" rtl="0">
              <a:spcBef>
                <a:spcPts val="0"/>
              </a:spcBef>
              <a:spcAft>
                <a:spcPts val="0"/>
              </a:spcAft>
              <a:buClr>
                <a:srgbClr val="000000"/>
              </a:buClr>
              <a:buSzPts val="1400"/>
              <a:buFont typeface="Noto Sans Symbols"/>
              <a:buChar char="▪"/>
            </a:pPr>
            <a:r>
              <a:rPr lang="en-US" sz="1400" b="1" i="0" u="none" strike="noStrike" cap="none">
                <a:solidFill>
                  <a:srgbClr val="000000"/>
                </a:solidFill>
                <a:latin typeface="Courier New"/>
                <a:ea typeface="Courier New"/>
                <a:cs typeface="Courier New"/>
                <a:sym typeface="Courier New"/>
              </a:rPr>
              <a:t>skewness for column Page Views Per Visit = </a:t>
            </a:r>
            <a:r>
              <a:rPr lang="en-US" sz="1400" b="1">
                <a:solidFill>
                  <a:schemeClr val="dk1"/>
                </a:solidFill>
                <a:latin typeface="Libre Franklin"/>
                <a:ea typeface="Libre Franklin"/>
                <a:cs typeface="Libre Franklin"/>
                <a:sym typeface="Libre Franklin"/>
              </a:rPr>
              <a:t>1.49(before)    </a:t>
            </a:r>
            <a:r>
              <a:rPr lang="en-US" sz="1400" b="1" i="0" u="none" strike="noStrike" cap="none">
                <a:solidFill>
                  <a:srgbClr val="000000"/>
                </a:solidFill>
                <a:latin typeface="Courier New"/>
                <a:ea typeface="Courier New"/>
                <a:cs typeface="Courier New"/>
                <a:sym typeface="Courier New"/>
              </a:rPr>
              <a:t>| </a:t>
            </a:r>
            <a:r>
              <a:rPr lang="en-US" sz="1400" b="1">
                <a:solidFill>
                  <a:srgbClr val="000000"/>
                </a:solidFill>
                <a:latin typeface="Courier New"/>
                <a:ea typeface="Courier New"/>
                <a:cs typeface="Courier New"/>
                <a:sym typeface="Courier New"/>
              </a:rPr>
              <a:t>-0.296(after) </a:t>
            </a:r>
            <a:endParaRPr sz="1400" b="1" i="0" u="none" strike="noStrike" cap="none">
              <a:solidFill>
                <a:schemeClr val="dk1"/>
              </a:solidFill>
              <a:latin typeface="Arial"/>
              <a:ea typeface="Arial"/>
              <a:cs typeface="Arial"/>
              <a:sym typeface="Arial"/>
            </a:endParaRPr>
          </a:p>
        </p:txBody>
      </p:sp>
      <p:pic>
        <p:nvPicPr>
          <p:cNvPr id="319" name="Google Shape;319;p29"/>
          <p:cNvPicPr preferRelativeResize="0"/>
          <p:nvPr/>
        </p:nvPicPr>
        <p:blipFill rotWithShape="1">
          <a:blip r:embed="rId5">
            <a:alphaModFix/>
          </a:blip>
          <a:srcRect/>
          <a:stretch/>
        </p:blipFill>
        <p:spPr>
          <a:xfrm>
            <a:off x="907777" y="2806807"/>
            <a:ext cx="2888971" cy="2146015"/>
          </a:xfrm>
          <a:prstGeom prst="rect">
            <a:avLst/>
          </a:prstGeom>
          <a:noFill/>
          <a:ln>
            <a:noFill/>
          </a:ln>
        </p:spPr>
      </p:pic>
      <p:sp>
        <p:nvSpPr>
          <p:cNvPr id="320" name="Google Shape;320;p29"/>
          <p:cNvSpPr txBox="1"/>
          <p:nvPr/>
        </p:nvSpPr>
        <p:spPr>
          <a:xfrm>
            <a:off x="1212574" y="1003851"/>
            <a:ext cx="24649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Libre Franklin"/>
                <a:ea typeface="Libre Franklin"/>
                <a:cs typeface="Libre Franklin"/>
                <a:sym typeface="Libre Franklin"/>
              </a:rPr>
              <a:t>Before transformation</a:t>
            </a:r>
            <a:endParaRPr sz="1800">
              <a:solidFill>
                <a:schemeClr val="dk1"/>
              </a:solidFill>
              <a:latin typeface="Libre Franklin"/>
              <a:ea typeface="Libre Franklin"/>
              <a:cs typeface="Libre Franklin"/>
              <a:sym typeface="Libre Franklin"/>
            </a:endParaRPr>
          </a:p>
        </p:txBody>
      </p:sp>
      <p:pic>
        <p:nvPicPr>
          <p:cNvPr id="321" name="Google Shape;321;p29"/>
          <p:cNvPicPr preferRelativeResize="0"/>
          <p:nvPr/>
        </p:nvPicPr>
        <p:blipFill rotWithShape="1">
          <a:blip r:embed="rId6">
            <a:alphaModFix/>
          </a:blip>
          <a:srcRect/>
          <a:stretch/>
        </p:blipFill>
        <p:spPr>
          <a:xfrm>
            <a:off x="907775" y="818323"/>
            <a:ext cx="2859155" cy="1906103"/>
          </a:xfrm>
          <a:prstGeom prst="rect">
            <a:avLst/>
          </a:prstGeom>
          <a:noFill/>
          <a:ln>
            <a:noFill/>
          </a:ln>
        </p:spPr>
      </p:pic>
      <p:sp>
        <p:nvSpPr>
          <p:cNvPr id="322" name="Google Shape;322;p29"/>
          <p:cNvSpPr txBox="1"/>
          <p:nvPr/>
        </p:nvSpPr>
        <p:spPr>
          <a:xfrm>
            <a:off x="1143001" y="695738"/>
            <a:ext cx="275313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Libre Franklin"/>
                <a:ea typeface="Libre Franklin"/>
                <a:cs typeface="Libre Franklin"/>
                <a:sym typeface="Libre Franklin"/>
              </a:rPr>
              <a:t>Before Transformation</a:t>
            </a:r>
            <a:endParaRPr sz="1800">
              <a:solidFill>
                <a:schemeClr val="dk1"/>
              </a:solidFill>
              <a:latin typeface="Libre Franklin"/>
              <a:ea typeface="Libre Franklin"/>
              <a:cs typeface="Libre Franklin"/>
              <a:sym typeface="Libre Franklin"/>
            </a:endParaRPr>
          </a:p>
        </p:txBody>
      </p:sp>
      <p:sp>
        <p:nvSpPr>
          <p:cNvPr id="323" name="Google Shape;323;p29"/>
          <p:cNvSpPr txBox="1"/>
          <p:nvPr/>
        </p:nvSpPr>
        <p:spPr>
          <a:xfrm>
            <a:off x="1146314" y="2706756"/>
            <a:ext cx="275313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Libre Franklin"/>
                <a:ea typeface="Libre Franklin"/>
                <a:cs typeface="Libre Franklin"/>
                <a:sym typeface="Libre Franklin"/>
              </a:rPr>
              <a:t> After Transformation</a:t>
            </a:r>
            <a:endParaRPr sz="1800">
              <a:solidFill>
                <a:schemeClr val="dk1"/>
              </a:solidFill>
              <a:latin typeface="Libre Franklin"/>
              <a:ea typeface="Libre Franklin"/>
              <a:cs typeface="Libre Franklin"/>
              <a:sym typeface="Libre Franklin"/>
            </a:endParaRPr>
          </a:p>
        </p:txBody>
      </p:sp>
      <p:pic>
        <p:nvPicPr>
          <p:cNvPr id="324" name="Google Shape;324;p29"/>
          <p:cNvPicPr preferRelativeResize="0"/>
          <p:nvPr/>
        </p:nvPicPr>
        <p:blipFill rotWithShape="1">
          <a:blip r:embed="rId7">
            <a:alphaModFix/>
          </a:blip>
          <a:srcRect/>
          <a:stretch/>
        </p:blipFill>
        <p:spPr>
          <a:xfrm>
            <a:off x="4376531" y="841514"/>
            <a:ext cx="2882345" cy="1921564"/>
          </a:xfrm>
          <a:prstGeom prst="rect">
            <a:avLst/>
          </a:prstGeom>
          <a:noFill/>
          <a:ln>
            <a:noFill/>
          </a:ln>
        </p:spPr>
      </p:pic>
      <p:sp>
        <p:nvSpPr>
          <p:cNvPr id="325" name="Google Shape;325;p29"/>
          <p:cNvSpPr txBox="1"/>
          <p:nvPr/>
        </p:nvSpPr>
        <p:spPr>
          <a:xfrm>
            <a:off x="4625009" y="748748"/>
            <a:ext cx="275313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Libre Franklin"/>
                <a:ea typeface="Libre Franklin"/>
                <a:cs typeface="Libre Franklin"/>
                <a:sym typeface="Libre Franklin"/>
              </a:rPr>
              <a:t>Before Transformation</a:t>
            </a:r>
            <a:endParaRPr sz="1800">
              <a:solidFill>
                <a:schemeClr val="dk1"/>
              </a:solidFill>
              <a:latin typeface="Libre Franklin"/>
              <a:ea typeface="Libre Franklin"/>
              <a:cs typeface="Libre Franklin"/>
              <a:sym typeface="Libre Franklin"/>
            </a:endParaRPr>
          </a:p>
        </p:txBody>
      </p:sp>
      <p:sp>
        <p:nvSpPr>
          <p:cNvPr id="326" name="Google Shape;326;p29"/>
          <p:cNvSpPr txBox="1"/>
          <p:nvPr/>
        </p:nvSpPr>
        <p:spPr>
          <a:xfrm>
            <a:off x="4555435" y="2756452"/>
            <a:ext cx="275313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Libre Franklin"/>
                <a:ea typeface="Libre Franklin"/>
                <a:cs typeface="Libre Franklin"/>
                <a:sym typeface="Libre Franklin"/>
              </a:rPr>
              <a:t>After Transformation</a:t>
            </a:r>
            <a:endParaRPr sz="1800">
              <a:solidFill>
                <a:schemeClr val="dk1"/>
              </a:solidFill>
              <a:latin typeface="Libre Franklin"/>
              <a:ea typeface="Libre Franklin"/>
              <a:cs typeface="Libre Franklin"/>
              <a:sym typeface="Libre Franklin"/>
            </a:endParaRPr>
          </a:p>
        </p:txBody>
      </p:sp>
      <p:pic>
        <p:nvPicPr>
          <p:cNvPr id="327" name="Google Shape;327;p29"/>
          <p:cNvPicPr preferRelativeResize="0"/>
          <p:nvPr/>
        </p:nvPicPr>
        <p:blipFill rotWithShape="1">
          <a:blip r:embed="rId8">
            <a:alphaModFix/>
          </a:blip>
          <a:srcRect/>
          <a:stretch/>
        </p:blipFill>
        <p:spPr>
          <a:xfrm>
            <a:off x="8113644" y="791817"/>
            <a:ext cx="2941983" cy="1961322"/>
          </a:xfrm>
          <a:prstGeom prst="rect">
            <a:avLst/>
          </a:prstGeom>
          <a:noFill/>
          <a:ln>
            <a:noFill/>
          </a:ln>
        </p:spPr>
      </p:pic>
      <p:sp>
        <p:nvSpPr>
          <p:cNvPr id="328" name="Google Shape;328;p29"/>
          <p:cNvSpPr txBox="1"/>
          <p:nvPr/>
        </p:nvSpPr>
        <p:spPr>
          <a:xfrm>
            <a:off x="8335618" y="2739887"/>
            <a:ext cx="275313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Libre Franklin"/>
                <a:ea typeface="Libre Franklin"/>
                <a:cs typeface="Libre Franklin"/>
                <a:sym typeface="Libre Franklin"/>
              </a:rPr>
              <a:t>After Transformation</a:t>
            </a:r>
            <a:endParaRPr sz="1800">
              <a:solidFill>
                <a:schemeClr val="dk1"/>
              </a:solidFill>
              <a:latin typeface="Libre Franklin"/>
              <a:ea typeface="Libre Franklin"/>
              <a:cs typeface="Libre Franklin"/>
              <a:sym typeface="Libre Franklin"/>
            </a:endParaRPr>
          </a:p>
        </p:txBody>
      </p:sp>
      <p:sp>
        <p:nvSpPr>
          <p:cNvPr id="329" name="Google Shape;329;p29"/>
          <p:cNvSpPr txBox="1"/>
          <p:nvPr/>
        </p:nvSpPr>
        <p:spPr>
          <a:xfrm>
            <a:off x="8398566" y="695739"/>
            <a:ext cx="275313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Libre Franklin"/>
                <a:ea typeface="Libre Franklin"/>
                <a:cs typeface="Libre Franklin"/>
                <a:sym typeface="Libre Franklin"/>
              </a:rPr>
              <a:t>Before Transformation</a:t>
            </a:r>
            <a:endParaRPr sz="1800">
              <a:solidFill>
                <a:schemeClr val="dk1"/>
              </a:solidFill>
              <a:latin typeface="Libre Franklin"/>
              <a:ea typeface="Libre Franklin"/>
              <a:cs typeface="Libre Franklin"/>
              <a:sym typeface="Libre Franklin"/>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30"/>
          <p:cNvSpPr/>
          <p:nvPr/>
        </p:nvSpPr>
        <p:spPr>
          <a:xfrm>
            <a:off x="3551066" y="892205"/>
            <a:ext cx="4669656" cy="5073589"/>
          </a:xfrm>
          <a:prstGeom prst="rect">
            <a:avLst/>
          </a:prstGeom>
          <a:solidFill>
            <a:schemeClr val="accent1"/>
          </a:solidFill>
          <a:ln w="38100"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Libre Franklin"/>
              <a:ea typeface="Libre Franklin"/>
              <a:cs typeface="Libre Franklin"/>
              <a:sym typeface="Libre Franklin"/>
            </a:endParaRPr>
          </a:p>
        </p:txBody>
      </p:sp>
      <p:sp>
        <p:nvSpPr>
          <p:cNvPr id="335" name="Google Shape;335;p30"/>
          <p:cNvSpPr txBox="1"/>
          <p:nvPr/>
        </p:nvSpPr>
        <p:spPr>
          <a:xfrm>
            <a:off x="218983" y="235232"/>
            <a:ext cx="1175403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i="0" u="sng">
                <a:solidFill>
                  <a:srgbClr val="000000"/>
                </a:solidFill>
                <a:latin typeface="Calibri"/>
                <a:ea typeface="Calibri"/>
                <a:cs typeface="Calibri"/>
                <a:sym typeface="Calibri"/>
              </a:rPr>
              <a:t>Checking relationship of categorical columns with the target on the basis of appropriate statistical tests (Bivariate analysis)</a:t>
            </a:r>
            <a:endParaRPr/>
          </a:p>
        </p:txBody>
      </p:sp>
      <p:pic>
        <p:nvPicPr>
          <p:cNvPr id="336" name="Google Shape;336;p30"/>
          <p:cNvPicPr preferRelativeResize="0"/>
          <p:nvPr/>
        </p:nvPicPr>
        <p:blipFill rotWithShape="1">
          <a:blip r:embed="rId3">
            <a:alphaModFix/>
          </a:blip>
          <a:srcRect/>
          <a:stretch/>
        </p:blipFill>
        <p:spPr>
          <a:xfrm>
            <a:off x="3692947" y="1062511"/>
            <a:ext cx="4385893" cy="4732978"/>
          </a:xfrm>
          <a:prstGeom prst="rect">
            <a:avLst/>
          </a:prstGeom>
          <a:noFill/>
          <a:ln>
            <a:noFill/>
          </a:ln>
        </p:spPr>
      </p:pic>
      <p:cxnSp>
        <p:nvCxnSpPr>
          <p:cNvPr id="337" name="Google Shape;337;p30"/>
          <p:cNvCxnSpPr/>
          <p:nvPr/>
        </p:nvCxnSpPr>
        <p:spPr>
          <a:xfrm>
            <a:off x="6871316" y="925495"/>
            <a:ext cx="0" cy="5007007"/>
          </a:xfrm>
          <a:prstGeom prst="straightConnector1">
            <a:avLst/>
          </a:prstGeom>
          <a:noFill/>
          <a:ln w="28575" cap="flat" cmpd="sng">
            <a:solidFill>
              <a:schemeClr val="accent1"/>
            </a:solidFill>
            <a:prstDash val="solid"/>
            <a:round/>
            <a:headEnd type="none" w="sm" len="sm"/>
            <a:tailEnd type="none" w="sm" len="sm"/>
          </a:ln>
        </p:spPr>
      </p:cxnSp>
      <p:cxnSp>
        <p:nvCxnSpPr>
          <p:cNvPr id="338" name="Google Shape;338;p30"/>
          <p:cNvCxnSpPr/>
          <p:nvPr/>
        </p:nvCxnSpPr>
        <p:spPr>
          <a:xfrm>
            <a:off x="4101483" y="1062511"/>
            <a:ext cx="0" cy="4732978"/>
          </a:xfrm>
          <a:prstGeom prst="straightConnector1">
            <a:avLst/>
          </a:prstGeom>
          <a:noFill/>
          <a:ln w="28575" cap="flat" cmpd="sng">
            <a:solidFill>
              <a:schemeClr val="accent1"/>
            </a:solidFill>
            <a:prstDash val="solid"/>
            <a:round/>
            <a:headEnd type="none" w="sm" len="sm"/>
            <a:tailEnd type="none" w="sm" len="sm"/>
          </a:ln>
        </p:spPr>
      </p:cxnSp>
      <p:sp>
        <p:nvSpPr>
          <p:cNvPr id="339" name="Google Shape;339;p30"/>
          <p:cNvSpPr txBox="1"/>
          <p:nvPr/>
        </p:nvSpPr>
        <p:spPr>
          <a:xfrm>
            <a:off x="541538" y="1062511"/>
            <a:ext cx="194388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Libre Franklin"/>
                <a:ea typeface="Libre Franklin"/>
                <a:cs typeface="Libre Franklin"/>
                <a:sym typeface="Libre Franklin"/>
              </a:rPr>
              <a:t>P-Values : </a:t>
            </a:r>
            <a:endParaRPr sz="1800" b="1">
              <a:solidFill>
                <a:schemeClr val="dk1"/>
              </a:solidFill>
              <a:latin typeface="Libre Franklin"/>
              <a:ea typeface="Libre Franklin"/>
              <a:cs typeface="Libre Franklin"/>
              <a:sym typeface="Libre Franklin"/>
            </a:endParaRPr>
          </a:p>
        </p:txBody>
      </p:sp>
      <p:sp>
        <p:nvSpPr>
          <p:cNvPr id="340" name="Google Shape;340;p30"/>
          <p:cNvSpPr txBox="1"/>
          <p:nvPr/>
        </p:nvSpPr>
        <p:spPr>
          <a:xfrm>
            <a:off x="685800" y="5943600"/>
            <a:ext cx="1045596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Libre Franklin"/>
                <a:ea typeface="Libre Franklin"/>
                <a:cs typeface="Libre Franklin"/>
                <a:sym typeface="Libre Franklin"/>
              </a:rPr>
              <a:t>Since all p values are less than 0.05 =&gt; all our categorical variables are statistically significant.</a:t>
            </a:r>
            <a:endParaRPr sz="1800" b="1">
              <a:solidFill>
                <a:schemeClr val="dk1"/>
              </a:solidFill>
              <a:latin typeface="Libre Franklin"/>
              <a:ea typeface="Libre Franklin"/>
              <a:cs typeface="Libre Franklin"/>
              <a:sym typeface="Libre Franklin"/>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5" name="Google Shape;345;p31"/>
          <p:cNvSpPr/>
          <p:nvPr/>
        </p:nvSpPr>
        <p:spPr>
          <a:xfrm>
            <a:off x="2894553" y="516835"/>
            <a:ext cx="6001306" cy="492443"/>
          </a:xfrm>
          <a:prstGeom prst="rect">
            <a:avLst/>
          </a:prstGeom>
          <a:solidFill>
            <a:srgbClr val="FFFFFF"/>
          </a:solid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chemeClr val="dk1"/>
              </a:buClr>
              <a:buSzPts val="1600"/>
              <a:buFont typeface="Libre Franklin"/>
              <a:buNone/>
            </a:pPr>
            <a:endParaRPr sz="1600" b="1" u="sng">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r>
              <a:rPr lang="en-US" sz="1600" b="1" i="0" strike="noStrike" cap="none">
                <a:solidFill>
                  <a:srgbClr val="000000"/>
                </a:solidFill>
                <a:latin typeface="Arial"/>
                <a:ea typeface="Arial"/>
                <a:cs typeface="Arial"/>
                <a:sym typeface="Arial"/>
              </a:rPr>
              <a:t>Checking Relationship between Total Vsists and Target column</a:t>
            </a:r>
            <a:endParaRPr sz="1600" b="1" i="0" strike="noStrike" cap="none">
              <a:solidFill>
                <a:schemeClr val="dk1"/>
              </a:solidFill>
              <a:latin typeface="Arial"/>
              <a:ea typeface="Arial"/>
              <a:cs typeface="Arial"/>
              <a:sym typeface="Arial"/>
            </a:endParaRPr>
          </a:p>
        </p:txBody>
      </p:sp>
      <p:pic>
        <p:nvPicPr>
          <p:cNvPr id="346" name="Google Shape;346;p31"/>
          <p:cNvPicPr preferRelativeResize="0"/>
          <p:nvPr/>
        </p:nvPicPr>
        <p:blipFill rotWithShape="1">
          <a:blip r:embed="rId3">
            <a:alphaModFix/>
          </a:blip>
          <a:srcRect/>
          <a:stretch/>
        </p:blipFill>
        <p:spPr>
          <a:xfrm>
            <a:off x="2775284" y="1102670"/>
            <a:ext cx="6001306" cy="3821586"/>
          </a:xfrm>
          <a:prstGeom prst="rect">
            <a:avLst/>
          </a:prstGeom>
          <a:noFill/>
          <a:ln>
            <a:noFill/>
          </a:ln>
        </p:spPr>
      </p:pic>
      <p:sp>
        <p:nvSpPr>
          <p:cNvPr id="347" name="Google Shape;347;p31"/>
          <p:cNvSpPr/>
          <p:nvPr/>
        </p:nvSpPr>
        <p:spPr>
          <a:xfrm>
            <a:off x="2256874" y="4939236"/>
            <a:ext cx="7455567" cy="215444"/>
          </a:xfrm>
          <a:prstGeom prst="rect">
            <a:avLst/>
          </a:prstGeom>
          <a:solidFill>
            <a:srgbClr val="FFFFFF"/>
          </a:solid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rgbClr val="000000"/>
              </a:buClr>
              <a:buSzPts val="1400"/>
              <a:buFont typeface="Courier New"/>
              <a:buNone/>
            </a:pPr>
            <a:r>
              <a:rPr lang="en-US" sz="1400" b="1" i="0" u="none" strike="noStrike" cap="none">
                <a:solidFill>
                  <a:srgbClr val="000000"/>
                </a:solidFill>
                <a:latin typeface="Courier New"/>
                <a:ea typeface="Courier New"/>
                <a:cs typeface="Courier New"/>
                <a:sym typeface="Courier New"/>
              </a:rPr>
              <a:t>MannwhitneyuResult(statistic=4759231.5, p-value=0.001743130890003308)</a:t>
            </a:r>
            <a:r>
              <a:rPr lang="en-US" sz="1400" b="1" i="0" u="none" strike="noStrike" cap="none">
                <a:solidFill>
                  <a:schemeClr val="dk1"/>
                </a:solidFill>
                <a:latin typeface="Libre Franklin"/>
                <a:ea typeface="Libre Franklin"/>
                <a:cs typeface="Libre Franklin"/>
                <a:sym typeface="Libre Franklin"/>
              </a:rPr>
              <a:t> </a:t>
            </a:r>
            <a:endParaRPr sz="1400" b="1" i="0" u="none" strike="noStrike" cap="none">
              <a:solidFill>
                <a:schemeClr val="dk1"/>
              </a:solidFill>
              <a:latin typeface="Arial"/>
              <a:ea typeface="Arial"/>
              <a:cs typeface="Arial"/>
              <a:sym typeface="Arial"/>
            </a:endParaRPr>
          </a:p>
        </p:txBody>
      </p:sp>
      <p:sp>
        <p:nvSpPr>
          <p:cNvPr id="348" name="Google Shape;348;p31"/>
          <p:cNvSpPr txBox="1"/>
          <p:nvPr/>
        </p:nvSpPr>
        <p:spPr>
          <a:xfrm>
            <a:off x="2027583" y="159024"/>
            <a:ext cx="979998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u="sng">
                <a:solidFill>
                  <a:schemeClr val="dk1"/>
                </a:solidFill>
                <a:latin typeface="Libre Franklin"/>
                <a:ea typeface="Libre Franklin"/>
                <a:cs typeface="Libre Franklin"/>
                <a:sym typeface="Libre Franklin"/>
              </a:rPr>
              <a:t>Checking relation between each numerical column and target (Bivariate analysis)</a:t>
            </a:r>
            <a:endParaRPr/>
          </a:p>
        </p:txBody>
      </p:sp>
      <p:sp>
        <p:nvSpPr>
          <p:cNvPr id="349" name="Google Shape;349;p31"/>
          <p:cNvSpPr txBox="1"/>
          <p:nvPr/>
        </p:nvSpPr>
        <p:spPr>
          <a:xfrm>
            <a:off x="944217" y="5227983"/>
            <a:ext cx="10018644"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Libre Franklin"/>
                <a:ea typeface="Libre Franklin"/>
                <a:cs typeface="Libre Franklin"/>
                <a:sym typeface="Libre Franklin"/>
              </a:rPr>
              <a:t>from the above plot also we can see that column Page Views Per Visit is not able to distinguish the classes in our target feature. So it is not relevant.</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pic>
        <p:nvPicPr>
          <p:cNvPr id="354" name="Google Shape;354;p32"/>
          <p:cNvPicPr preferRelativeResize="0"/>
          <p:nvPr/>
        </p:nvPicPr>
        <p:blipFill rotWithShape="1">
          <a:blip r:embed="rId3">
            <a:alphaModFix/>
          </a:blip>
          <a:srcRect/>
          <a:stretch/>
        </p:blipFill>
        <p:spPr>
          <a:xfrm>
            <a:off x="2591586" y="907833"/>
            <a:ext cx="6481393" cy="3754549"/>
          </a:xfrm>
          <a:prstGeom prst="rect">
            <a:avLst/>
          </a:prstGeom>
          <a:noFill/>
          <a:ln>
            <a:noFill/>
          </a:ln>
        </p:spPr>
      </p:pic>
      <p:sp>
        <p:nvSpPr>
          <p:cNvPr id="355" name="Google Shape;355;p32"/>
          <p:cNvSpPr/>
          <p:nvPr/>
        </p:nvSpPr>
        <p:spPr>
          <a:xfrm>
            <a:off x="2216127" y="4831472"/>
            <a:ext cx="7562968" cy="215444"/>
          </a:xfrm>
          <a:prstGeom prst="rect">
            <a:avLst/>
          </a:prstGeom>
          <a:solidFill>
            <a:srgbClr val="FFFFFF"/>
          </a:solid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rgbClr val="000000"/>
              </a:buClr>
              <a:buSzPts val="1400"/>
              <a:buFont typeface="Courier New"/>
              <a:buNone/>
            </a:pPr>
            <a:r>
              <a:rPr lang="en-US" sz="1400" b="1" i="0" u="none" strike="noStrike" cap="none">
                <a:solidFill>
                  <a:srgbClr val="000000"/>
                </a:solidFill>
                <a:latin typeface="Courier New"/>
                <a:ea typeface="Courier New"/>
                <a:cs typeface="Courier New"/>
                <a:sym typeface="Courier New"/>
              </a:rPr>
              <a:t>MannwhitneyuResult(statistic=3494823.5, p-value=6.143277738507575e-92)</a:t>
            </a:r>
            <a:r>
              <a:rPr lang="en-US" sz="1400" b="1" i="0" u="none" strike="noStrike" cap="none">
                <a:solidFill>
                  <a:schemeClr val="dk1"/>
                </a:solidFill>
                <a:latin typeface="Libre Franklin"/>
                <a:ea typeface="Libre Franklin"/>
                <a:cs typeface="Libre Franklin"/>
                <a:sym typeface="Libre Franklin"/>
              </a:rPr>
              <a:t> </a:t>
            </a:r>
            <a:endParaRPr sz="1400" b="1" i="0" u="none" strike="noStrike" cap="none">
              <a:solidFill>
                <a:schemeClr val="dk1"/>
              </a:solidFill>
              <a:latin typeface="Arial"/>
              <a:ea typeface="Arial"/>
              <a:cs typeface="Arial"/>
              <a:sym typeface="Arial"/>
            </a:endParaRPr>
          </a:p>
        </p:txBody>
      </p:sp>
      <p:sp>
        <p:nvSpPr>
          <p:cNvPr id="356" name="Google Shape;356;p32"/>
          <p:cNvSpPr txBox="1"/>
          <p:nvPr/>
        </p:nvSpPr>
        <p:spPr>
          <a:xfrm>
            <a:off x="1621607" y="5216006"/>
            <a:ext cx="10141305" cy="738664"/>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rgbClr val="000000"/>
              </a:buClr>
              <a:buSzPts val="1400"/>
              <a:buFont typeface="Arial"/>
              <a:buChar char="•"/>
            </a:pPr>
            <a:r>
              <a:rPr lang="en-US" sz="1400" b="1" i="0">
                <a:solidFill>
                  <a:srgbClr val="000000"/>
                </a:solidFill>
                <a:latin typeface="Calibri"/>
                <a:ea typeface="Calibri"/>
                <a:cs typeface="Calibri"/>
                <a:sym typeface="Calibri"/>
              </a:rPr>
              <a:t>since p value &lt; 0.05 =&gt; Total Time Spent on Website is statistically significant feature</a:t>
            </a:r>
            <a:endParaRPr/>
          </a:p>
          <a:p>
            <a:pPr marL="285750" marR="0" lvl="0" indent="-285750" algn="l" rtl="0">
              <a:spcBef>
                <a:spcPts val="0"/>
              </a:spcBef>
              <a:spcAft>
                <a:spcPts val="0"/>
              </a:spcAft>
              <a:buClr>
                <a:srgbClr val="000000"/>
              </a:buClr>
              <a:buSzPts val="1400"/>
              <a:buFont typeface="Arial"/>
              <a:buChar char="•"/>
            </a:pPr>
            <a:r>
              <a:rPr lang="en-US" sz="1400" b="1" i="0">
                <a:solidFill>
                  <a:srgbClr val="000000"/>
                </a:solidFill>
                <a:latin typeface="Calibri"/>
                <a:ea typeface="Calibri"/>
                <a:cs typeface="Calibri"/>
                <a:sym typeface="Calibri"/>
              </a:rPr>
              <a:t>from the above plot also we can see that column Total Time Spent on Website is able to distinguish the classes in our target feature. So it is a relevant feature.</a:t>
            </a:r>
            <a:endParaRPr sz="1400" b="1">
              <a:solidFill>
                <a:schemeClr val="dk1"/>
              </a:solidFill>
              <a:latin typeface="Calibri"/>
              <a:ea typeface="Calibri"/>
              <a:cs typeface="Calibri"/>
              <a:sym typeface="Calibri"/>
            </a:endParaRPr>
          </a:p>
        </p:txBody>
      </p:sp>
      <p:sp>
        <p:nvSpPr>
          <p:cNvPr id="357" name="Google Shape;357;p32"/>
          <p:cNvSpPr/>
          <p:nvPr/>
        </p:nvSpPr>
        <p:spPr>
          <a:xfrm>
            <a:off x="2864736" y="139148"/>
            <a:ext cx="6001306" cy="738664"/>
          </a:xfrm>
          <a:prstGeom prst="rect">
            <a:avLst/>
          </a:prstGeom>
          <a:solidFill>
            <a:srgbClr val="FFFFFF"/>
          </a:solid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chemeClr val="dk1"/>
              </a:buClr>
              <a:buSzPts val="1600"/>
              <a:buFont typeface="Libre Franklin"/>
              <a:buNone/>
            </a:pPr>
            <a:endParaRPr sz="1600" b="1" u="sng">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r>
              <a:rPr lang="en-US" sz="1600" b="1" i="0" u="sng" strike="noStrike" cap="none">
                <a:solidFill>
                  <a:srgbClr val="000000"/>
                </a:solidFill>
                <a:latin typeface="Arial"/>
                <a:ea typeface="Arial"/>
                <a:cs typeface="Arial"/>
                <a:sym typeface="Arial"/>
              </a:rPr>
              <a:t>Checking Relationship between Time Spent on Website and Target column</a:t>
            </a:r>
            <a:endParaRPr sz="1600" b="1" i="0" u="sng" strike="noStrike" cap="none">
              <a:solidFill>
                <a:schemeClr val="dk1"/>
              </a:solidFill>
              <a:latin typeface="Arial"/>
              <a:ea typeface="Arial"/>
              <a:cs typeface="Arial"/>
              <a:sym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61"/>
        <p:cNvGrpSpPr/>
        <p:nvPr/>
      </p:nvGrpSpPr>
      <p:grpSpPr>
        <a:xfrm>
          <a:off x="0" y="0"/>
          <a:ext cx="0" cy="0"/>
          <a:chOff x="0" y="0"/>
          <a:chExt cx="0" cy="0"/>
        </a:xfrm>
      </p:grpSpPr>
      <p:pic>
        <p:nvPicPr>
          <p:cNvPr id="362" name="Google Shape;362;p33"/>
          <p:cNvPicPr preferRelativeResize="0"/>
          <p:nvPr/>
        </p:nvPicPr>
        <p:blipFill rotWithShape="1">
          <a:blip r:embed="rId3">
            <a:alphaModFix/>
          </a:blip>
          <a:srcRect/>
          <a:stretch/>
        </p:blipFill>
        <p:spPr>
          <a:xfrm>
            <a:off x="2608461" y="883144"/>
            <a:ext cx="6011755" cy="3487338"/>
          </a:xfrm>
          <a:prstGeom prst="rect">
            <a:avLst/>
          </a:prstGeom>
          <a:noFill/>
          <a:ln>
            <a:noFill/>
          </a:ln>
        </p:spPr>
      </p:pic>
      <p:sp>
        <p:nvSpPr>
          <p:cNvPr id="363" name="Google Shape;363;p33"/>
          <p:cNvSpPr/>
          <p:nvPr/>
        </p:nvSpPr>
        <p:spPr>
          <a:xfrm>
            <a:off x="1775534" y="4400162"/>
            <a:ext cx="7240765" cy="215444"/>
          </a:xfrm>
          <a:prstGeom prst="rect">
            <a:avLst/>
          </a:prstGeom>
          <a:solidFill>
            <a:srgbClr val="FFFFFF"/>
          </a:solid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rgbClr val="000000"/>
              </a:buClr>
              <a:buSzPts val="1400"/>
              <a:buFont typeface="Courier New"/>
              <a:buNone/>
            </a:pPr>
            <a:r>
              <a:rPr lang="en-US" sz="1400" b="1" i="0" u="none" strike="noStrike" cap="none">
                <a:solidFill>
                  <a:srgbClr val="000000"/>
                </a:solidFill>
                <a:latin typeface="Courier New"/>
                <a:ea typeface="Courier New"/>
                <a:cs typeface="Courier New"/>
                <a:sym typeface="Courier New"/>
              </a:rPr>
              <a:t>MannwhitneyuResult(statistic=4950328.0, pvalue=0.39167679027035596)</a:t>
            </a:r>
            <a:r>
              <a:rPr lang="en-US" sz="1400" b="1" i="0" u="none" strike="noStrike" cap="none">
                <a:solidFill>
                  <a:schemeClr val="dk1"/>
                </a:solidFill>
                <a:latin typeface="Libre Franklin"/>
                <a:ea typeface="Libre Franklin"/>
                <a:cs typeface="Libre Franklin"/>
                <a:sym typeface="Libre Franklin"/>
              </a:rPr>
              <a:t> </a:t>
            </a:r>
            <a:endParaRPr sz="1400" b="1" i="0" u="none" strike="noStrike" cap="none">
              <a:solidFill>
                <a:schemeClr val="dk1"/>
              </a:solidFill>
              <a:latin typeface="Arial"/>
              <a:ea typeface="Arial"/>
              <a:cs typeface="Arial"/>
              <a:sym typeface="Arial"/>
            </a:endParaRPr>
          </a:p>
        </p:txBody>
      </p:sp>
      <p:sp>
        <p:nvSpPr>
          <p:cNvPr id="364" name="Google Shape;364;p33"/>
          <p:cNvSpPr txBox="1"/>
          <p:nvPr/>
        </p:nvSpPr>
        <p:spPr>
          <a:xfrm>
            <a:off x="818965" y="4940397"/>
            <a:ext cx="11094868" cy="584775"/>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rgbClr val="000000"/>
              </a:buClr>
              <a:buSzPts val="1600"/>
              <a:buFont typeface="Arial"/>
              <a:buChar char="•"/>
            </a:pPr>
            <a:r>
              <a:rPr lang="en-US" sz="1600" b="1" i="0">
                <a:solidFill>
                  <a:srgbClr val="000000"/>
                </a:solidFill>
                <a:latin typeface="Calibri"/>
                <a:ea typeface="Calibri"/>
                <a:cs typeface="Calibri"/>
                <a:sym typeface="Calibri"/>
              </a:rPr>
              <a:t>From the above plot also we can see that column Page Views Per Visit is not able to distinguish the classes in our target feature. So it is a irrelevant feature.</a:t>
            </a:r>
            <a:endParaRPr sz="1600" b="1">
              <a:solidFill>
                <a:schemeClr val="dk1"/>
              </a:solidFill>
              <a:latin typeface="Calibri"/>
              <a:ea typeface="Calibri"/>
              <a:cs typeface="Calibri"/>
              <a:sym typeface="Calibri"/>
            </a:endParaRPr>
          </a:p>
        </p:txBody>
      </p:sp>
      <p:sp>
        <p:nvSpPr>
          <p:cNvPr id="365" name="Google Shape;365;p33"/>
          <p:cNvSpPr/>
          <p:nvPr/>
        </p:nvSpPr>
        <p:spPr>
          <a:xfrm>
            <a:off x="2864736" y="139148"/>
            <a:ext cx="6001306" cy="738664"/>
          </a:xfrm>
          <a:prstGeom prst="rect">
            <a:avLst/>
          </a:prstGeom>
          <a:solidFill>
            <a:srgbClr val="FFFFFF"/>
          </a:solid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chemeClr val="dk1"/>
              </a:buClr>
              <a:buSzPts val="1600"/>
              <a:buFont typeface="Libre Franklin"/>
              <a:buNone/>
            </a:pPr>
            <a:endParaRPr sz="1600" b="1" u="sng">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r>
              <a:rPr lang="en-US" sz="1600" b="1" i="0" u="sng" strike="noStrike" cap="none">
                <a:solidFill>
                  <a:srgbClr val="000000"/>
                </a:solidFill>
                <a:latin typeface="Arial"/>
                <a:ea typeface="Arial"/>
                <a:cs typeface="Arial"/>
                <a:sym typeface="Arial"/>
              </a:rPr>
              <a:t>Checking Relationship between Page Views per Visit and Target column</a:t>
            </a:r>
            <a:endParaRPr sz="1600" b="1" i="0" u="sng" strike="noStrike" cap="none">
              <a:solidFill>
                <a:schemeClr val="dk1"/>
              </a:solidFill>
              <a:latin typeface="Arial"/>
              <a:ea typeface="Arial"/>
              <a:cs typeface="Arial"/>
              <a:sym typeface="Aria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EBE9E7"/>
        </a:solidFill>
        <a:effectLst/>
      </p:bgPr>
    </p:bg>
    <p:spTree>
      <p:nvGrpSpPr>
        <p:cNvPr id="1" name="Shape 369"/>
        <p:cNvGrpSpPr/>
        <p:nvPr/>
      </p:nvGrpSpPr>
      <p:grpSpPr>
        <a:xfrm>
          <a:off x="0" y="0"/>
          <a:ext cx="0" cy="0"/>
          <a:chOff x="0" y="0"/>
          <a:chExt cx="0" cy="0"/>
        </a:xfrm>
      </p:grpSpPr>
      <p:sp>
        <p:nvSpPr>
          <p:cNvPr id="370" name="Google Shape;370;p34"/>
          <p:cNvSpPr/>
          <p:nvPr/>
        </p:nvSpPr>
        <p:spPr>
          <a:xfrm>
            <a:off x="139822" y="219267"/>
            <a:ext cx="10500065" cy="5784097"/>
          </a:xfrm>
          <a:prstGeom prst="rect">
            <a:avLst/>
          </a:prstGeom>
          <a:solidFill>
            <a:srgbClr val="EAEDF0"/>
          </a:solid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Libre Franklin"/>
              <a:ea typeface="Libre Franklin"/>
              <a:cs typeface="Libre Franklin"/>
              <a:sym typeface="Libre Franklin"/>
            </a:endParaRPr>
          </a:p>
        </p:txBody>
      </p:sp>
      <p:sp>
        <p:nvSpPr>
          <p:cNvPr id="371" name="Google Shape;371;p34"/>
          <p:cNvSpPr txBox="1"/>
          <p:nvPr/>
        </p:nvSpPr>
        <p:spPr>
          <a:xfrm>
            <a:off x="428348" y="219267"/>
            <a:ext cx="609452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i="0" u="sng">
                <a:solidFill>
                  <a:srgbClr val="000000"/>
                </a:solidFill>
                <a:latin typeface="Calibri"/>
                <a:ea typeface="Calibri"/>
                <a:cs typeface="Calibri"/>
                <a:sym typeface="Calibri"/>
              </a:rPr>
              <a:t>Final Conclusions on Numerical Columns</a:t>
            </a:r>
            <a:endParaRPr/>
          </a:p>
        </p:txBody>
      </p:sp>
      <p:sp>
        <p:nvSpPr>
          <p:cNvPr id="372" name="Google Shape;372;p34"/>
          <p:cNvSpPr txBox="1"/>
          <p:nvPr/>
        </p:nvSpPr>
        <p:spPr>
          <a:xfrm>
            <a:off x="418408" y="892790"/>
            <a:ext cx="9923016" cy="138499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b="1" i="0">
                <a:solidFill>
                  <a:srgbClr val="000000"/>
                </a:solidFill>
                <a:latin typeface="Calibri"/>
                <a:ea typeface="Calibri"/>
                <a:cs typeface="Calibri"/>
                <a:sym typeface="Calibri"/>
              </a:rPr>
              <a:t>1</a:t>
            </a:r>
            <a:r>
              <a:rPr lang="en-US" sz="1400" b="1" i="0" baseline="30000">
                <a:solidFill>
                  <a:srgbClr val="000000"/>
                </a:solidFill>
                <a:latin typeface="Calibri"/>
                <a:ea typeface="Calibri"/>
                <a:cs typeface="Calibri"/>
                <a:sym typeface="Calibri"/>
              </a:rPr>
              <a:t>st</a:t>
            </a:r>
            <a:r>
              <a:rPr lang="en-US" sz="1400" b="1" i="0">
                <a:solidFill>
                  <a:srgbClr val="000000"/>
                </a:solidFill>
                <a:latin typeface="Calibri"/>
                <a:ea typeface="Calibri"/>
                <a:cs typeface="Calibri"/>
                <a:sym typeface="Calibri"/>
              </a:rPr>
              <a:t> for TotalVisits</a:t>
            </a:r>
            <a:endParaRPr sz="1400" b="1" i="0">
              <a:solidFill>
                <a:srgbClr val="000000"/>
              </a:solidFill>
              <a:latin typeface="Calibri"/>
              <a:ea typeface="Calibri"/>
              <a:cs typeface="Calibri"/>
              <a:sym typeface="Calibri"/>
            </a:endParaRPr>
          </a:p>
          <a:p>
            <a:pPr marL="228600" marR="0" lvl="0" indent="-228600" algn="l" rtl="0">
              <a:spcBef>
                <a:spcPts val="0"/>
              </a:spcBef>
              <a:spcAft>
                <a:spcPts val="0"/>
              </a:spcAft>
              <a:buClr>
                <a:srgbClr val="000000"/>
              </a:buClr>
              <a:buSzPts val="1400"/>
              <a:buFont typeface="Calibri"/>
              <a:buAutoNum type="arabicParenR"/>
            </a:pPr>
            <a:r>
              <a:rPr lang="en-US" sz="1400">
                <a:solidFill>
                  <a:srgbClr val="000000"/>
                </a:solidFill>
                <a:latin typeface="Calibri"/>
                <a:ea typeface="Calibri"/>
                <a:cs typeface="Calibri"/>
                <a:sym typeface="Calibri"/>
              </a:rPr>
              <a:t>V</a:t>
            </a:r>
            <a:r>
              <a:rPr lang="en-US" sz="1400" i="0">
                <a:solidFill>
                  <a:srgbClr val="000000"/>
                </a:solidFill>
                <a:latin typeface="Calibri"/>
                <a:ea typeface="Calibri"/>
                <a:cs typeface="Calibri"/>
                <a:sym typeface="Calibri"/>
              </a:rPr>
              <a:t>ariance= 0.6321650428480624 =&gt; variance is low and it carries no information. So it is insignificant. </a:t>
            </a:r>
            <a:endParaRPr/>
          </a:p>
          <a:p>
            <a:pPr marL="228600" marR="0" lvl="0" indent="-228600" algn="l" rtl="0">
              <a:spcBef>
                <a:spcPts val="0"/>
              </a:spcBef>
              <a:spcAft>
                <a:spcPts val="0"/>
              </a:spcAft>
              <a:buClr>
                <a:srgbClr val="000000"/>
              </a:buClr>
              <a:buSzPts val="1400"/>
              <a:buFont typeface="Calibri"/>
              <a:buAutoNum type="arabicParenR"/>
            </a:pPr>
            <a:r>
              <a:rPr lang="en-US" sz="1400">
                <a:solidFill>
                  <a:srgbClr val="000000"/>
                </a:solidFill>
                <a:latin typeface="Calibri"/>
                <a:ea typeface="Calibri"/>
                <a:cs typeface="Calibri"/>
                <a:sym typeface="Calibri"/>
              </a:rPr>
              <a:t>F</a:t>
            </a:r>
            <a:r>
              <a:rPr lang="en-US" sz="1400" i="0">
                <a:solidFill>
                  <a:srgbClr val="000000"/>
                </a:solidFill>
                <a:latin typeface="Calibri"/>
                <a:ea typeface="Calibri"/>
                <a:cs typeface="Calibri"/>
                <a:sym typeface="Calibri"/>
              </a:rPr>
              <a:t>rom the plot we were able to see that column TotalVisits is not able to distinguish the classes in our target feature. So it is not a relevant feature. </a:t>
            </a:r>
            <a:endParaRPr/>
          </a:p>
          <a:p>
            <a:pPr marL="228600" marR="0" lvl="0" indent="-228600" algn="l" rtl="0">
              <a:spcBef>
                <a:spcPts val="0"/>
              </a:spcBef>
              <a:spcAft>
                <a:spcPts val="0"/>
              </a:spcAft>
              <a:buClr>
                <a:srgbClr val="000000"/>
              </a:buClr>
              <a:buSzPts val="1400"/>
              <a:buFont typeface="Calibri"/>
              <a:buAutoNum type="arabicParenR"/>
            </a:pPr>
            <a:r>
              <a:rPr lang="en-US" sz="1400">
                <a:solidFill>
                  <a:srgbClr val="000000"/>
                </a:solidFill>
                <a:latin typeface="Calibri"/>
                <a:ea typeface="Calibri"/>
                <a:cs typeface="Calibri"/>
                <a:sym typeface="Calibri"/>
              </a:rPr>
              <a:t>S</a:t>
            </a:r>
            <a:r>
              <a:rPr lang="en-US" sz="1400" i="0">
                <a:solidFill>
                  <a:srgbClr val="000000"/>
                </a:solidFill>
                <a:latin typeface="Calibri"/>
                <a:ea typeface="Calibri"/>
                <a:cs typeface="Calibri"/>
                <a:sym typeface="Calibri"/>
              </a:rPr>
              <a:t>tatistically it is coming significant.</a:t>
            </a:r>
            <a:endParaRPr/>
          </a:p>
          <a:p>
            <a:pPr marL="0" marR="0" lvl="0" indent="0" algn="l" rtl="0">
              <a:spcBef>
                <a:spcPts val="0"/>
              </a:spcBef>
              <a:spcAft>
                <a:spcPts val="0"/>
              </a:spcAft>
              <a:buNone/>
            </a:pPr>
            <a:r>
              <a:rPr lang="en-US" sz="1400" i="0">
                <a:solidFill>
                  <a:srgbClr val="000000"/>
                </a:solidFill>
                <a:latin typeface="Calibri"/>
                <a:ea typeface="Calibri"/>
                <a:cs typeface="Calibri"/>
                <a:sym typeface="Calibri"/>
              </a:rPr>
              <a:t>       On the basis of points 1 and 2 =&gt; we can drop this feature.</a:t>
            </a:r>
            <a:endParaRPr/>
          </a:p>
        </p:txBody>
      </p:sp>
      <p:sp>
        <p:nvSpPr>
          <p:cNvPr id="373" name="Google Shape;373;p34"/>
          <p:cNvSpPr txBox="1"/>
          <p:nvPr/>
        </p:nvSpPr>
        <p:spPr>
          <a:xfrm>
            <a:off x="418407" y="2314606"/>
            <a:ext cx="9745463" cy="160043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b="1" i="0">
                <a:solidFill>
                  <a:srgbClr val="000000"/>
                </a:solidFill>
                <a:latin typeface="Calibri"/>
                <a:ea typeface="Calibri"/>
                <a:cs typeface="Calibri"/>
                <a:sym typeface="Calibri"/>
              </a:rPr>
              <a:t>2nd for Total Time Spent on Website</a:t>
            </a:r>
            <a:endParaRPr/>
          </a:p>
          <a:p>
            <a:pPr marL="0" marR="0" lvl="0" indent="0" algn="l" rtl="0">
              <a:spcBef>
                <a:spcPts val="0"/>
              </a:spcBef>
              <a:spcAft>
                <a:spcPts val="0"/>
              </a:spcAft>
              <a:buNone/>
            </a:pPr>
            <a:r>
              <a:rPr lang="en-US" sz="1400" b="0" i="0">
                <a:solidFill>
                  <a:srgbClr val="000000"/>
                </a:solidFill>
                <a:latin typeface="Calibri"/>
                <a:ea typeface="Calibri"/>
                <a:cs typeface="Calibri"/>
                <a:sym typeface="Calibri"/>
              </a:rPr>
              <a:t>1) variance of column Total Time Spent on Website = 192.3914012409157 =&gt; variance is high and it carries information. So it is a significant feature.</a:t>
            </a:r>
            <a:endParaRPr/>
          </a:p>
          <a:p>
            <a:pPr marL="0" marR="0" lvl="0" indent="0" algn="l" rtl="0">
              <a:spcBef>
                <a:spcPts val="0"/>
              </a:spcBef>
              <a:spcAft>
                <a:spcPts val="0"/>
              </a:spcAft>
              <a:buNone/>
            </a:pPr>
            <a:r>
              <a:rPr lang="en-US" sz="1400" b="0" i="0">
                <a:solidFill>
                  <a:srgbClr val="000000"/>
                </a:solidFill>
                <a:latin typeface="Calibri"/>
                <a:ea typeface="Calibri"/>
                <a:cs typeface="Calibri"/>
                <a:sym typeface="Calibri"/>
              </a:rPr>
              <a:t>2) from the plot for this column we were able to see that Total Time Spent on Website is able to distinguish clearly between the classes in our target feature. So it is a relevant feature.</a:t>
            </a:r>
            <a:endParaRPr/>
          </a:p>
          <a:p>
            <a:pPr marL="0" marR="0" lvl="0" indent="0" algn="l" rtl="0">
              <a:spcBef>
                <a:spcPts val="0"/>
              </a:spcBef>
              <a:spcAft>
                <a:spcPts val="0"/>
              </a:spcAft>
              <a:buNone/>
            </a:pPr>
            <a:r>
              <a:rPr lang="en-US" sz="1400" b="0" i="0">
                <a:solidFill>
                  <a:srgbClr val="000000"/>
                </a:solidFill>
                <a:latin typeface="Calibri"/>
                <a:ea typeface="Calibri"/>
                <a:cs typeface="Calibri"/>
                <a:sym typeface="Calibri"/>
              </a:rPr>
              <a:t>3) statistically also it is coming significant.</a:t>
            </a:r>
            <a:endParaRPr/>
          </a:p>
          <a:p>
            <a:pPr marL="0" marR="0" lvl="0" indent="0" algn="l" rtl="0">
              <a:spcBef>
                <a:spcPts val="0"/>
              </a:spcBef>
              <a:spcAft>
                <a:spcPts val="0"/>
              </a:spcAft>
              <a:buNone/>
            </a:pPr>
            <a:r>
              <a:rPr lang="en-US" sz="1400" b="0" i="0">
                <a:solidFill>
                  <a:srgbClr val="000000"/>
                </a:solidFill>
                <a:latin typeface="Calibri"/>
                <a:ea typeface="Calibri"/>
                <a:cs typeface="Calibri"/>
                <a:sym typeface="Calibri"/>
              </a:rPr>
              <a:t>     On the basis of points 1,2 and 3 =&gt; we need to keep this feature</a:t>
            </a:r>
            <a:endParaRPr/>
          </a:p>
        </p:txBody>
      </p:sp>
      <p:sp>
        <p:nvSpPr>
          <p:cNvPr id="374" name="Google Shape;374;p34"/>
          <p:cNvSpPr txBox="1"/>
          <p:nvPr/>
        </p:nvSpPr>
        <p:spPr>
          <a:xfrm>
            <a:off x="418407" y="4004779"/>
            <a:ext cx="8902086" cy="160043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b="1" i="0">
                <a:solidFill>
                  <a:srgbClr val="000000"/>
                </a:solidFill>
                <a:latin typeface="Calibri"/>
                <a:ea typeface="Calibri"/>
                <a:cs typeface="Calibri"/>
                <a:sym typeface="Calibri"/>
              </a:rPr>
              <a:t>3rd for Page Views Per Visit</a:t>
            </a:r>
            <a:endParaRPr/>
          </a:p>
          <a:p>
            <a:pPr marL="0" marR="0" lvl="0" indent="0" algn="l" rtl="0">
              <a:spcBef>
                <a:spcPts val="0"/>
              </a:spcBef>
              <a:spcAft>
                <a:spcPts val="0"/>
              </a:spcAft>
              <a:buNone/>
            </a:pPr>
            <a:r>
              <a:rPr lang="en-US" sz="1400" b="0" i="0">
                <a:solidFill>
                  <a:srgbClr val="000000"/>
                </a:solidFill>
                <a:latin typeface="Calibri"/>
                <a:ea typeface="Calibri"/>
                <a:cs typeface="Calibri"/>
                <a:sym typeface="Calibri"/>
              </a:rPr>
              <a:t> 1) variance of column Page Views Per Visit = 0.43606870385195484 =&gt; variance is low and it carries no information. So it is insignificant.</a:t>
            </a:r>
            <a:endParaRPr/>
          </a:p>
          <a:p>
            <a:pPr marL="0" marR="0" lvl="0" indent="0" algn="l" rtl="0">
              <a:spcBef>
                <a:spcPts val="0"/>
              </a:spcBef>
              <a:spcAft>
                <a:spcPts val="0"/>
              </a:spcAft>
              <a:buNone/>
            </a:pPr>
            <a:r>
              <a:rPr lang="en-US" sz="1400">
                <a:solidFill>
                  <a:srgbClr val="000000"/>
                </a:solidFill>
                <a:latin typeface="Calibri"/>
                <a:ea typeface="Calibri"/>
                <a:cs typeface="Calibri"/>
                <a:sym typeface="Calibri"/>
              </a:rPr>
              <a:t> </a:t>
            </a:r>
            <a:r>
              <a:rPr lang="en-US" sz="1400" b="0" i="0">
                <a:solidFill>
                  <a:srgbClr val="000000"/>
                </a:solidFill>
                <a:latin typeface="Calibri"/>
                <a:ea typeface="Calibri"/>
                <a:cs typeface="Calibri"/>
                <a:sym typeface="Calibri"/>
              </a:rPr>
              <a:t>2) from the plot we </a:t>
            </a:r>
            <a:r>
              <a:rPr lang="en-US" sz="1400">
                <a:solidFill>
                  <a:srgbClr val="000000"/>
                </a:solidFill>
                <a:latin typeface="Calibri"/>
                <a:ea typeface="Calibri"/>
                <a:cs typeface="Calibri"/>
                <a:sym typeface="Calibri"/>
              </a:rPr>
              <a:t>were able to</a:t>
            </a:r>
            <a:r>
              <a:rPr lang="en-US" sz="1400" b="0" i="0">
                <a:solidFill>
                  <a:srgbClr val="000000"/>
                </a:solidFill>
                <a:latin typeface="Calibri"/>
                <a:ea typeface="Calibri"/>
                <a:cs typeface="Calibri"/>
                <a:sym typeface="Calibri"/>
              </a:rPr>
              <a:t> see that column Page Views Per Visit is not able to distinguish between the classes in our target feature. So it is not a relevant feature.</a:t>
            </a:r>
            <a:endParaRPr/>
          </a:p>
          <a:p>
            <a:pPr marL="0" marR="0" lvl="0" indent="0" algn="l" rtl="0">
              <a:spcBef>
                <a:spcPts val="0"/>
              </a:spcBef>
              <a:spcAft>
                <a:spcPts val="0"/>
              </a:spcAft>
              <a:buNone/>
            </a:pPr>
            <a:r>
              <a:rPr lang="en-US" sz="1400">
                <a:solidFill>
                  <a:srgbClr val="000000"/>
                </a:solidFill>
                <a:latin typeface="Calibri"/>
                <a:ea typeface="Calibri"/>
                <a:cs typeface="Calibri"/>
                <a:sym typeface="Calibri"/>
              </a:rPr>
              <a:t> </a:t>
            </a:r>
            <a:r>
              <a:rPr lang="en-US" sz="1400" b="0" i="0">
                <a:solidFill>
                  <a:srgbClr val="000000"/>
                </a:solidFill>
                <a:latin typeface="Calibri"/>
                <a:ea typeface="Calibri"/>
                <a:cs typeface="Calibri"/>
                <a:sym typeface="Calibri"/>
              </a:rPr>
              <a:t>3) statistically  aslso it is insignificant.</a:t>
            </a:r>
            <a:endParaRPr/>
          </a:p>
          <a:p>
            <a:pPr marL="0" marR="0" lvl="0" indent="0" algn="l" rtl="0">
              <a:spcBef>
                <a:spcPts val="0"/>
              </a:spcBef>
              <a:spcAft>
                <a:spcPts val="0"/>
              </a:spcAft>
              <a:buNone/>
            </a:pPr>
            <a:r>
              <a:rPr lang="en-US" sz="1400" b="0" i="0">
                <a:solidFill>
                  <a:srgbClr val="000000"/>
                </a:solidFill>
                <a:latin typeface="Calibri"/>
                <a:ea typeface="Calibri"/>
                <a:cs typeface="Calibri"/>
                <a:sym typeface="Calibri"/>
              </a:rPr>
              <a:t>      On the basis of points 1,2 and 3 =&gt; we need to drop this feature</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EBE9E7"/>
        </a:solidFill>
        <a:effectLst/>
      </p:bgPr>
    </p:bg>
    <p:spTree>
      <p:nvGrpSpPr>
        <p:cNvPr id="1" name="Shape 378"/>
        <p:cNvGrpSpPr/>
        <p:nvPr/>
      </p:nvGrpSpPr>
      <p:grpSpPr>
        <a:xfrm>
          <a:off x="0" y="0"/>
          <a:ext cx="0" cy="0"/>
          <a:chOff x="0" y="0"/>
          <a:chExt cx="0" cy="0"/>
        </a:xfrm>
      </p:grpSpPr>
      <p:sp>
        <p:nvSpPr>
          <p:cNvPr id="379" name="Google Shape;379;p35"/>
          <p:cNvSpPr/>
          <p:nvPr/>
        </p:nvSpPr>
        <p:spPr>
          <a:xfrm>
            <a:off x="1766656" y="692458"/>
            <a:ext cx="7608163" cy="4828335"/>
          </a:xfrm>
          <a:prstGeom prst="rect">
            <a:avLst/>
          </a:prstGeom>
          <a:solidFill>
            <a:srgbClr val="002060"/>
          </a:solidFill>
          <a:ln w="57150" cap="flat" cmpd="sng">
            <a:solidFill>
              <a:srgbClr val="717A8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Libre Franklin"/>
              <a:ea typeface="Libre Franklin"/>
              <a:cs typeface="Libre Franklin"/>
              <a:sym typeface="Libre Franklin"/>
            </a:endParaRPr>
          </a:p>
        </p:txBody>
      </p:sp>
      <p:sp>
        <p:nvSpPr>
          <p:cNvPr id="380" name="Google Shape;380;p35"/>
          <p:cNvSpPr txBox="1"/>
          <p:nvPr/>
        </p:nvSpPr>
        <p:spPr>
          <a:xfrm>
            <a:off x="1458157" y="190247"/>
            <a:ext cx="8967187"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i="0" u="sng">
                <a:solidFill>
                  <a:srgbClr val="000000"/>
                </a:solidFill>
                <a:latin typeface="Bookman Old Style"/>
                <a:ea typeface="Bookman Old Style"/>
                <a:cs typeface="Bookman Old Style"/>
                <a:sym typeface="Bookman Old Style"/>
              </a:rPr>
              <a:t>Checking </a:t>
            </a:r>
            <a:r>
              <a:rPr lang="en-US" sz="1800" b="1" u="sng">
                <a:solidFill>
                  <a:srgbClr val="000000"/>
                </a:solidFill>
                <a:latin typeface="Bookman Old Style"/>
                <a:ea typeface="Bookman Old Style"/>
                <a:cs typeface="Bookman Old Style"/>
                <a:sym typeface="Bookman Old Style"/>
              </a:rPr>
              <a:t>C</a:t>
            </a:r>
            <a:r>
              <a:rPr lang="en-US" sz="1800" b="1" i="0" u="sng">
                <a:solidFill>
                  <a:srgbClr val="000000"/>
                </a:solidFill>
                <a:latin typeface="Bookman Old Style"/>
                <a:ea typeface="Bookman Old Style"/>
                <a:cs typeface="Bookman Old Style"/>
                <a:sym typeface="Bookman Old Style"/>
              </a:rPr>
              <a:t>orrelation between numerical columns (Multivariate analysis)</a:t>
            </a:r>
            <a:endParaRPr/>
          </a:p>
        </p:txBody>
      </p:sp>
      <p:pic>
        <p:nvPicPr>
          <p:cNvPr id="381" name="Google Shape;381;p35"/>
          <p:cNvPicPr preferRelativeResize="0"/>
          <p:nvPr/>
        </p:nvPicPr>
        <p:blipFill rotWithShape="1">
          <a:blip r:embed="rId3">
            <a:alphaModFix/>
          </a:blip>
          <a:srcRect/>
          <a:stretch/>
        </p:blipFill>
        <p:spPr>
          <a:xfrm>
            <a:off x="2122503" y="796031"/>
            <a:ext cx="6861700" cy="4636284"/>
          </a:xfrm>
          <a:prstGeom prst="rect">
            <a:avLst/>
          </a:prstGeom>
          <a:noFill/>
          <a:ln>
            <a:noFill/>
          </a:ln>
          <a:effectLst>
            <a:outerShdw blurRad="50800" dist="50800" dir="5400000" algn="ctr" rotWithShape="0">
              <a:srgbClr val="D8D8D8"/>
            </a:outerShdw>
          </a:effectLst>
        </p:spPr>
      </p:pic>
      <p:sp>
        <p:nvSpPr>
          <p:cNvPr id="382" name="Google Shape;382;p35"/>
          <p:cNvSpPr txBox="1"/>
          <p:nvPr/>
        </p:nvSpPr>
        <p:spPr>
          <a:xfrm>
            <a:off x="1205328" y="5653672"/>
            <a:ext cx="9514644" cy="523220"/>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rgbClr val="000000"/>
              </a:buClr>
              <a:buSzPts val="1400"/>
              <a:buFont typeface="Arial"/>
              <a:buChar char="•"/>
            </a:pPr>
            <a:r>
              <a:rPr lang="en-US" sz="1400" b="1" i="0">
                <a:solidFill>
                  <a:srgbClr val="000000"/>
                </a:solidFill>
                <a:latin typeface="Calibri"/>
                <a:ea typeface="Calibri"/>
                <a:cs typeface="Calibri"/>
                <a:sym typeface="Calibri"/>
              </a:rPr>
              <a:t>Total Visits and Total time spent on website is having </a:t>
            </a:r>
            <a:r>
              <a:rPr lang="en-US" sz="1400" b="1">
                <a:solidFill>
                  <a:srgbClr val="000000"/>
                </a:solidFill>
                <a:latin typeface="Calibri"/>
                <a:ea typeface="Calibri"/>
                <a:cs typeface="Calibri"/>
                <a:sym typeface="Calibri"/>
              </a:rPr>
              <a:t>H</a:t>
            </a:r>
            <a:r>
              <a:rPr lang="en-US" sz="1400" b="1" i="0">
                <a:solidFill>
                  <a:srgbClr val="000000"/>
                </a:solidFill>
                <a:latin typeface="Calibri"/>
                <a:ea typeface="Calibri"/>
                <a:cs typeface="Calibri"/>
                <a:sym typeface="Calibri"/>
              </a:rPr>
              <a:t>igh Positive correlation. </a:t>
            </a:r>
            <a:endParaRPr/>
          </a:p>
          <a:p>
            <a:pPr marL="285750" marR="0" lvl="0" indent="-285750" algn="l" rtl="0">
              <a:spcBef>
                <a:spcPts val="0"/>
              </a:spcBef>
              <a:spcAft>
                <a:spcPts val="0"/>
              </a:spcAft>
              <a:buClr>
                <a:srgbClr val="000000"/>
              </a:buClr>
              <a:buSzPts val="1400"/>
              <a:buFont typeface="Arial"/>
              <a:buChar char="•"/>
            </a:pPr>
            <a:r>
              <a:rPr lang="en-US" sz="1400" b="1" i="0">
                <a:solidFill>
                  <a:srgbClr val="000000"/>
                </a:solidFill>
                <a:latin typeface="Calibri"/>
                <a:ea typeface="Calibri"/>
                <a:cs typeface="Calibri"/>
                <a:sym typeface="Calibri"/>
              </a:rPr>
              <a:t>Page views per visit and Total time spent on website is having </a:t>
            </a:r>
            <a:r>
              <a:rPr lang="en-US" sz="1400" b="1">
                <a:solidFill>
                  <a:srgbClr val="000000"/>
                </a:solidFill>
                <a:latin typeface="Calibri"/>
                <a:ea typeface="Calibri"/>
                <a:cs typeface="Calibri"/>
                <a:sym typeface="Calibri"/>
              </a:rPr>
              <a:t>H</a:t>
            </a:r>
            <a:r>
              <a:rPr lang="en-US" sz="1400" b="1" i="0">
                <a:solidFill>
                  <a:srgbClr val="000000"/>
                </a:solidFill>
                <a:latin typeface="Calibri"/>
                <a:ea typeface="Calibri"/>
                <a:cs typeface="Calibri"/>
                <a:sym typeface="Calibri"/>
              </a:rPr>
              <a:t>igh Positive correlation.</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EBE9E7"/>
        </a:solidFill>
        <a:effectLst/>
      </p:bgPr>
    </p:bg>
    <p:spTree>
      <p:nvGrpSpPr>
        <p:cNvPr id="1" name="Shape 386"/>
        <p:cNvGrpSpPr/>
        <p:nvPr/>
      </p:nvGrpSpPr>
      <p:grpSpPr>
        <a:xfrm>
          <a:off x="0" y="0"/>
          <a:ext cx="0" cy="0"/>
          <a:chOff x="0" y="0"/>
          <a:chExt cx="0" cy="0"/>
        </a:xfrm>
      </p:grpSpPr>
      <p:sp>
        <p:nvSpPr>
          <p:cNvPr id="387" name="Google Shape;387;p36"/>
          <p:cNvSpPr/>
          <p:nvPr/>
        </p:nvSpPr>
        <p:spPr>
          <a:xfrm>
            <a:off x="2823099" y="355107"/>
            <a:ext cx="5770485" cy="5770485"/>
          </a:xfrm>
          <a:prstGeom prst="rect">
            <a:avLst/>
          </a:prstGeom>
          <a:solidFill>
            <a:srgbClr val="002060"/>
          </a:solidFill>
          <a:ln w="57150" cap="flat" cmpd="sng">
            <a:solidFill>
              <a:srgbClr val="9BA8B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Libre Franklin"/>
              <a:ea typeface="Libre Franklin"/>
              <a:cs typeface="Libre Franklin"/>
              <a:sym typeface="Libre Franklin"/>
            </a:endParaRPr>
          </a:p>
        </p:txBody>
      </p:sp>
      <p:sp>
        <p:nvSpPr>
          <p:cNvPr id="388" name="Google Shape;388;p36"/>
          <p:cNvSpPr txBox="1"/>
          <p:nvPr/>
        </p:nvSpPr>
        <p:spPr>
          <a:xfrm>
            <a:off x="259672" y="130153"/>
            <a:ext cx="609452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u="sng">
                <a:solidFill>
                  <a:schemeClr val="dk1"/>
                </a:solidFill>
                <a:latin typeface="Bookman Old Style"/>
                <a:ea typeface="Bookman Old Style"/>
                <a:cs typeface="Bookman Old Style"/>
                <a:sym typeface="Bookman Old Style"/>
              </a:rPr>
              <a:t>Pairplot (Trainset):</a:t>
            </a:r>
            <a:endParaRPr/>
          </a:p>
        </p:txBody>
      </p:sp>
      <p:pic>
        <p:nvPicPr>
          <p:cNvPr id="389" name="Google Shape;389;p36"/>
          <p:cNvPicPr preferRelativeResize="0"/>
          <p:nvPr/>
        </p:nvPicPr>
        <p:blipFill>
          <a:blip r:embed="rId3">
            <a:alphaModFix/>
          </a:blip>
          <a:stretch>
            <a:fillRect/>
          </a:stretch>
        </p:blipFill>
        <p:spPr>
          <a:xfrm>
            <a:off x="2823100" y="355100"/>
            <a:ext cx="5770476" cy="5770501"/>
          </a:xfrm>
          <a:prstGeom prst="rect">
            <a:avLst/>
          </a:prstGeom>
          <a:noFill/>
          <a:ln w="57150" cap="flat" cmpd="sng">
            <a:solidFill>
              <a:srgbClr val="9BA8B7"/>
            </a:solidFill>
            <a:prstDash val="solid"/>
            <a:round/>
            <a:headEnd type="none" w="sm" len="sm"/>
            <a:tailEnd type="none" w="sm" len="sm"/>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82880" y="137160"/>
            <a:ext cx="6460435" cy="400110"/>
          </a:xfrm>
          <a:prstGeom prst="rect">
            <a:avLst/>
          </a:prstGeom>
          <a:noFill/>
        </p:spPr>
        <p:txBody>
          <a:bodyPr wrap="square" rtlCol="0">
            <a:spAutoFit/>
          </a:bodyPr>
          <a:lstStyle/>
          <a:p>
            <a:r>
              <a:rPr lang="en-IN" sz="2000" b="1" dirty="0"/>
              <a:t> Model Results and Evaluation</a:t>
            </a:r>
            <a:endParaRPr lang="en-US" sz="2000" b="1" dirty="0"/>
          </a:p>
        </p:txBody>
      </p:sp>
      <p:sp>
        <p:nvSpPr>
          <p:cNvPr id="3" name="TextBox 2"/>
          <p:cNvSpPr txBox="1"/>
          <p:nvPr/>
        </p:nvSpPr>
        <p:spPr>
          <a:xfrm>
            <a:off x="268356" y="685799"/>
            <a:ext cx="11350487" cy="2585323"/>
          </a:xfrm>
          <a:prstGeom prst="rect">
            <a:avLst/>
          </a:prstGeom>
          <a:noFill/>
        </p:spPr>
        <p:txBody>
          <a:bodyPr wrap="square" rtlCol="0">
            <a:spAutoFit/>
          </a:bodyPr>
          <a:lstStyle/>
          <a:p>
            <a:r>
              <a:rPr lang="en-IN" b="1" dirty="0"/>
              <a:t>Our model evaluation is done on the basis of F1 score, since for the business problem both Precision and Recall carries the equal importance.</a:t>
            </a:r>
            <a:endParaRPr lang="en-US" dirty="0"/>
          </a:p>
          <a:p>
            <a:r>
              <a:rPr lang="en-IN" b="1" dirty="0"/>
              <a:t> </a:t>
            </a:r>
            <a:endParaRPr lang="en-US" dirty="0"/>
          </a:p>
          <a:p>
            <a:r>
              <a:rPr lang="en-IN" dirty="0"/>
              <a:t>In this business problem when Cold Leads are getting predicted as Hot Leads i.e. False Positives then </a:t>
            </a:r>
            <a:r>
              <a:rPr lang="en-IN" b="1" dirty="0"/>
              <a:t>Precision</a:t>
            </a:r>
            <a:r>
              <a:rPr lang="en-IN" dirty="0"/>
              <a:t> becomes important, since there will be efficiency loss in Marketing and Operations. </a:t>
            </a:r>
            <a:endParaRPr lang="en-US" dirty="0"/>
          </a:p>
          <a:p>
            <a:r>
              <a:rPr lang="en-IN" dirty="0"/>
              <a:t> </a:t>
            </a:r>
            <a:endParaRPr lang="en-US" dirty="0"/>
          </a:p>
          <a:p>
            <a:r>
              <a:rPr lang="en-IN" dirty="0"/>
              <a:t>And when Hot Leads gets predicted as Cold Leads i.e. False Negatives then </a:t>
            </a:r>
            <a:r>
              <a:rPr lang="en-IN" b="1" dirty="0"/>
              <a:t>Recall</a:t>
            </a:r>
            <a:r>
              <a:rPr lang="en-IN" dirty="0"/>
              <a:t> becomes important, since we are losing on Potential Customers.</a:t>
            </a:r>
            <a:endParaRPr lang="en-US" dirty="0"/>
          </a:p>
          <a:p>
            <a:endParaRPr lang="en-US" dirty="0"/>
          </a:p>
        </p:txBody>
      </p:sp>
      <p:graphicFrame>
        <p:nvGraphicFramePr>
          <p:cNvPr id="4" name="Table 3"/>
          <p:cNvGraphicFramePr>
            <a:graphicFrameLocks noGrp="1"/>
          </p:cNvGraphicFramePr>
          <p:nvPr/>
        </p:nvGraphicFramePr>
        <p:xfrm>
          <a:off x="6309359" y="3493007"/>
          <a:ext cx="4958435" cy="1850325"/>
        </p:xfrm>
        <a:graphic>
          <a:graphicData uri="http://schemas.openxmlformats.org/drawingml/2006/table">
            <a:tbl>
              <a:tblPr/>
              <a:tblGrid>
                <a:gridCol w="666161">
                  <a:extLst>
                    <a:ext uri="{9D8B030D-6E8A-4147-A177-3AD203B41FA5}">
                      <a16:colId xmlns:a16="http://schemas.microsoft.com/office/drawing/2014/main" val="20000"/>
                    </a:ext>
                  </a:extLst>
                </a:gridCol>
                <a:gridCol w="1107063">
                  <a:extLst>
                    <a:ext uri="{9D8B030D-6E8A-4147-A177-3AD203B41FA5}">
                      <a16:colId xmlns:a16="http://schemas.microsoft.com/office/drawing/2014/main" val="20001"/>
                    </a:ext>
                  </a:extLst>
                </a:gridCol>
                <a:gridCol w="911336">
                  <a:extLst>
                    <a:ext uri="{9D8B030D-6E8A-4147-A177-3AD203B41FA5}">
                      <a16:colId xmlns:a16="http://schemas.microsoft.com/office/drawing/2014/main" val="20002"/>
                    </a:ext>
                  </a:extLst>
                </a:gridCol>
                <a:gridCol w="1126293">
                  <a:extLst>
                    <a:ext uri="{9D8B030D-6E8A-4147-A177-3AD203B41FA5}">
                      <a16:colId xmlns:a16="http://schemas.microsoft.com/office/drawing/2014/main" val="20003"/>
                    </a:ext>
                  </a:extLst>
                </a:gridCol>
                <a:gridCol w="1147582">
                  <a:extLst>
                    <a:ext uri="{9D8B030D-6E8A-4147-A177-3AD203B41FA5}">
                      <a16:colId xmlns:a16="http://schemas.microsoft.com/office/drawing/2014/main" val="20004"/>
                    </a:ext>
                  </a:extLst>
                </a:gridCol>
              </a:tblGrid>
              <a:tr h="252347">
                <a:tc gridSpan="5">
                  <a:txBody>
                    <a:bodyPr/>
                    <a:lstStyle/>
                    <a:p>
                      <a:pPr algn="ctr">
                        <a:lnSpc>
                          <a:spcPct val="107000"/>
                        </a:lnSpc>
                        <a:spcAft>
                          <a:spcPts val="0"/>
                        </a:spcAft>
                      </a:pPr>
                      <a:r>
                        <a:rPr lang="en-US" sz="1400" b="1" dirty="0">
                          <a:solidFill>
                            <a:srgbClr val="000000"/>
                          </a:solidFill>
                          <a:latin typeface="Times New Roman"/>
                          <a:ea typeface="Times New Roman"/>
                          <a:cs typeface="Times New Roman"/>
                        </a:rPr>
                        <a:t>After Feature Selection (F1 Score)</a:t>
                      </a:r>
                      <a:endParaRPr lang="en-US" sz="1400" dirty="0">
                        <a:latin typeface="Calibri"/>
                        <a:ea typeface="Calibri"/>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DE9D9"/>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663457">
                <a:tc>
                  <a:txBody>
                    <a:bodyPr/>
                    <a:lstStyle/>
                    <a:p>
                      <a:pPr>
                        <a:lnSpc>
                          <a:spcPct val="107000"/>
                        </a:lnSpc>
                        <a:spcAft>
                          <a:spcPts val="0"/>
                        </a:spcAft>
                      </a:pPr>
                      <a:r>
                        <a:rPr lang="en-US" sz="1400" dirty="0">
                          <a:solidFill>
                            <a:srgbClr val="000000"/>
                          </a:solidFill>
                          <a:latin typeface="Times New Roman"/>
                          <a:ea typeface="Times New Roman"/>
                          <a:cs typeface="Times New Roman"/>
                        </a:rPr>
                        <a:t> </a:t>
                      </a:r>
                      <a:endParaRPr lang="en-US" sz="1400" dirty="0">
                        <a:latin typeface="Calibri"/>
                        <a:ea typeface="Calibri"/>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a:lnSpc>
                          <a:spcPct val="107000"/>
                        </a:lnSpc>
                        <a:spcAft>
                          <a:spcPts val="0"/>
                        </a:spcAft>
                      </a:pPr>
                      <a:r>
                        <a:rPr lang="en-US" sz="1400" b="1">
                          <a:solidFill>
                            <a:srgbClr val="000000"/>
                          </a:solidFill>
                          <a:latin typeface="Times New Roman"/>
                          <a:ea typeface="Times New Roman"/>
                          <a:cs typeface="Times New Roman"/>
                        </a:rPr>
                        <a:t>Naive Bayes Classifier</a:t>
                      </a:r>
                      <a:endParaRPr lang="en-US" sz="1400">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r">
                        <a:lnSpc>
                          <a:spcPct val="107000"/>
                        </a:lnSpc>
                        <a:spcAft>
                          <a:spcPts val="0"/>
                        </a:spcAft>
                      </a:pPr>
                      <a:r>
                        <a:rPr lang="en-US" sz="1400" b="1" dirty="0">
                          <a:solidFill>
                            <a:srgbClr val="000000"/>
                          </a:solidFill>
                          <a:latin typeface="Times New Roman"/>
                          <a:ea typeface="Times New Roman"/>
                          <a:cs typeface="Times New Roman"/>
                        </a:rPr>
                        <a:t>KNN Classifier</a:t>
                      </a:r>
                      <a:endParaRPr lang="en-US" sz="1400" dirty="0">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r">
                        <a:lnSpc>
                          <a:spcPct val="107000"/>
                        </a:lnSpc>
                        <a:spcAft>
                          <a:spcPts val="0"/>
                        </a:spcAft>
                      </a:pPr>
                      <a:r>
                        <a:rPr lang="en-US" sz="1400" b="1" dirty="0">
                          <a:solidFill>
                            <a:srgbClr val="000000"/>
                          </a:solidFill>
                          <a:latin typeface="Times New Roman"/>
                          <a:ea typeface="Times New Roman"/>
                          <a:cs typeface="Times New Roman"/>
                        </a:rPr>
                        <a:t>Logistic Regression</a:t>
                      </a:r>
                      <a:endParaRPr lang="en-US" sz="1400" dirty="0">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r">
                        <a:lnSpc>
                          <a:spcPct val="107000"/>
                        </a:lnSpc>
                        <a:spcAft>
                          <a:spcPts val="0"/>
                        </a:spcAft>
                      </a:pPr>
                      <a:r>
                        <a:rPr lang="en-US" sz="1400" b="1">
                          <a:solidFill>
                            <a:srgbClr val="000000"/>
                          </a:solidFill>
                          <a:latin typeface="Times New Roman"/>
                          <a:ea typeface="Times New Roman"/>
                          <a:cs typeface="Times New Roman"/>
                        </a:rPr>
                        <a:t>Decision Tree Classifier</a:t>
                      </a:r>
                      <a:endParaRPr lang="en-US" sz="1400">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438615">
                <a:tc>
                  <a:txBody>
                    <a:bodyPr/>
                    <a:lstStyle/>
                    <a:p>
                      <a:pPr>
                        <a:lnSpc>
                          <a:spcPct val="107000"/>
                        </a:lnSpc>
                        <a:spcAft>
                          <a:spcPts val="0"/>
                        </a:spcAft>
                      </a:pPr>
                      <a:r>
                        <a:rPr lang="en-US" sz="1400" b="1">
                          <a:solidFill>
                            <a:srgbClr val="000000"/>
                          </a:solidFill>
                          <a:latin typeface="Times New Roman"/>
                          <a:ea typeface="Times New Roman"/>
                          <a:cs typeface="Times New Roman"/>
                        </a:rPr>
                        <a:t>Train set</a:t>
                      </a:r>
                      <a:endParaRPr lang="en-US" sz="1400">
                        <a:latin typeface="Calibri"/>
                        <a:ea typeface="Calibri"/>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7E4BC"/>
                    </a:solidFill>
                  </a:tcPr>
                </a:tc>
                <a:tc>
                  <a:txBody>
                    <a:bodyPr/>
                    <a:lstStyle/>
                    <a:p>
                      <a:pPr algn="ctr">
                        <a:lnSpc>
                          <a:spcPct val="107000"/>
                        </a:lnSpc>
                        <a:spcAft>
                          <a:spcPts val="0"/>
                        </a:spcAft>
                      </a:pPr>
                      <a:r>
                        <a:rPr lang="en-US" sz="1400">
                          <a:solidFill>
                            <a:srgbClr val="000000"/>
                          </a:solidFill>
                          <a:latin typeface="Times New Roman"/>
                          <a:ea typeface="Times New Roman"/>
                          <a:cs typeface="Times New Roman"/>
                        </a:rPr>
                        <a:t>0.748591</a:t>
                      </a:r>
                      <a:endParaRPr lang="en-US" sz="1400">
                        <a:latin typeface="Calibri"/>
                        <a:ea typeface="Calibri"/>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7E4BC"/>
                    </a:solidFill>
                  </a:tcPr>
                </a:tc>
                <a:tc>
                  <a:txBody>
                    <a:bodyPr/>
                    <a:lstStyle/>
                    <a:p>
                      <a:pPr algn="ctr">
                        <a:lnSpc>
                          <a:spcPct val="107000"/>
                        </a:lnSpc>
                        <a:spcAft>
                          <a:spcPts val="0"/>
                        </a:spcAft>
                      </a:pPr>
                      <a:r>
                        <a:rPr lang="en-US" sz="1400" dirty="0">
                          <a:solidFill>
                            <a:srgbClr val="000000"/>
                          </a:solidFill>
                          <a:latin typeface="Times New Roman"/>
                          <a:ea typeface="Times New Roman"/>
                          <a:cs typeface="Times New Roman"/>
                        </a:rPr>
                        <a:t>0.990461</a:t>
                      </a:r>
                      <a:endParaRPr lang="en-US" sz="1400" dirty="0">
                        <a:latin typeface="Calibri"/>
                        <a:ea typeface="Calibri"/>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7E4BC"/>
                    </a:solidFill>
                  </a:tcPr>
                </a:tc>
                <a:tc>
                  <a:txBody>
                    <a:bodyPr/>
                    <a:lstStyle/>
                    <a:p>
                      <a:pPr algn="ctr">
                        <a:lnSpc>
                          <a:spcPct val="107000"/>
                        </a:lnSpc>
                        <a:spcAft>
                          <a:spcPts val="0"/>
                        </a:spcAft>
                      </a:pPr>
                      <a:r>
                        <a:rPr lang="en-US" sz="1400">
                          <a:solidFill>
                            <a:srgbClr val="000000"/>
                          </a:solidFill>
                          <a:latin typeface="Times New Roman"/>
                          <a:ea typeface="Times New Roman"/>
                          <a:cs typeface="Times New Roman"/>
                        </a:rPr>
                        <a:t>0.872845</a:t>
                      </a:r>
                      <a:endParaRPr lang="en-US" sz="1400">
                        <a:latin typeface="Calibri"/>
                        <a:ea typeface="Calibri"/>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7E4BC"/>
                    </a:solidFill>
                  </a:tcPr>
                </a:tc>
                <a:tc>
                  <a:txBody>
                    <a:bodyPr/>
                    <a:lstStyle/>
                    <a:p>
                      <a:pPr algn="ctr">
                        <a:lnSpc>
                          <a:spcPct val="107000"/>
                        </a:lnSpc>
                        <a:spcAft>
                          <a:spcPts val="0"/>
                        </a:spcAft>
                      </a:pPr>
                      <a:r>
                        <a:rPr lang="en-US" sz="1400">
                          <a:solidFill>
                            <a:srgbClr val="000000"/>
                          </a:solidFill>
                          <a:latin typeface="Times New Roman"/>
                          <a:ea typeface="Times New Roman"/>
                          <a:cs typeface="Times New Roman"/>
                        </a:rPr>
                        <a:t>0.882485</a:t>
                      </a:r>
                      <a:endParaRPr lang="en-US" sz="1400">
                        <a:latin typeface="Calibri"/>
                        <a:ea typeface="Calibri"/>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7E4BC"/>
                    </a:solidFill>
                  </a:tcPr>
                </a:tc>
                <a:extLst>
                  <a:ext uri="{0D108BD9-81ED-4DB2-BD59-A6C34878D82A}">
                    <a16:rowId xmlns:a16="http://schemas.microsoft.com/office/drawing/2014/main" val="10002"/>
                  </a:ext>
                </a:extLst>
              </a:tr>
              <a:tr h="438615">
                <a:tc>
                  <a:txBody>
                    <a:bodyPr/>
                    <a:lstStyle/>
                    <a:p>
                      <a:pPr>
                        <a:lnSpc>
                          <a:spcPct val="107000"/>
                        </a:lnSpc>
                        <a:spcAft>
                          <a:spcPts val="0"/>
                        </a:spcAft>
                      </a:pPr>
                      <a:r>
                        <a:rPr lang="en-US" sz="1400" b="1">
                          <a:solidFill>
                            <a:srgbClr val="000000"/>
                          </a:solidFill>
                          <a:latin typeface="Times New Roman"/>
                          <a:ea typeface="Times New Roman"/>
                          <a:cs typeface="Times New Roman"/>
                        </a:rPr>
                        <a:t>Test set</a:t>
                      </a:r>
                      <a:endParaRPr lang="en-US" sz="1400">
                        <a:latin typeface="Calibri"/>
                        <a:ea typeface="Calibri"/>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BE5F1"/>
                    </a:solidFill>
                  </a:tcPr>
                </a:tc>
                <a:tc>
                  <a:txBody>
                    <a:bodyPr/>
                    <a:lstStyle/>
                    <a:p>
                      <a:pPr algn="ctr">
                        <a:lnSpc>
                          <a:spcPct val="107000"/>
                        </a:lnSpc>
                        <a:spcAft>
                          <a:spcPts val="0"/>
                        </a:spcAft>
                      </a:pPr>
                      <a:r>
                        <a:rPr lang="en-US" sz="1400">
                          <a:solidFill>
                            <a:srgbClr val="000000"/>
                          </a:solidFill>
                          <a:latin typeface="Times New Roman"/>
                          <a:ea typeface="Times New Roman"/>
                          <a:cs typeface="Times New Roman"/>
                        </a:rPr>
                        <a:t>0.737905</a:t>
                      </a:r>
                      <a:endParaRPr lang="en-US" sz="1400">
                        <a:latin typeface="Calibri"/>
                        <a:ea typeface="Calibri"/>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BE5F1"/>
                    </a:solidFill>
                  </a:tcPr>
                </a:tc>
                <a:tc>
                  <a:txBody>
                    <a:bodyPr/>
                    <a:lstStyle/>
                    <a:p>
                      <a:pPr algn="ctr">
                        <a:lnSpc>
                          <a:spcPct val="107000"/>
                        </a:lnSpc>
                        <a:spcAft>
                          <a:spcPts val="0"/>
                        </a:spcAft>
                      </a:pPr>
                      <a:r>
                        <a:rPr lang="en-US" sz="1400">
                          <a:solidFill>
                            <a:srgbClr val="000000"/>
                          </a:solidFill>
                          <a:latin typeface="Times New Roman"/>
                          <a:ea typeface="Times New Roman"/>
                          <a:cs typeface="Times New Roman"/>
                        </a:rPr>
                        <a:t>0.856004</a:t>
                      </a:r>
                      <a:endParaRPr lang="en-US" sz="1400">
                        <a:latin typeface="Calibri"/>
                        <a:ea typeface="Calibri"/>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BE5F1"/>
                    </a:solidFill>
                  </a:tcPr>
                </a:tc>
                <a:tc>
                  <a:txBody>
                    <a:bodyPr/>
                    <a:lstStyle/>
                    <a:p>
                      <a:pPr algn="ctr">
                        <a:lnSpc>
                          <a:spcPct val="107000"/>
                        </a:lnSpc>
                        <a:spcAft>
                          <a:spcPts val="0"/>
                        </a:spcAft>
                      </a:pPr>
                      <a:r>
                        <a:rPr lang="en-US" sz="1400">
                          <a:solidFill>
                            <a:srgbClr val="000000"/>
                          </a:solidFill>
                          <a:latin typeface="Times New Roman"/>
                          <a:ea typeface="Times New Roman"/>
                          <a:cs typeface="Times New Roman"/>
                        </a:rPr>
                        <a:t>0.877382</a:t>
                      </a:r>
                      <a:endParaRPr lang="en-US" sz="1400">
                        <a:latin typeface="Calibri"/>
                        <a:ea typeface="Calibri"/>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BE5F1"/>
                    </a:solidFill>
                  </a:tcPr>
                </a:tc>
                <a:tc>
                  <a:txBody>
                    <a:bodyPr/>
                    <a:lstStyle/>
                    <a:p>
                      <a:pPr algn="ctr">
                        <a:lnSpc>
                          <a:spcPct val="107000"/>
                        </a:lnSpc>
                        <a:spcAft>
                          <a:spcPts val="0"/>
                        </a:spcAft>
                      </a:pPr>
                      <a:r>
                        <a:rPr lang="en-US" sz="1400" dirty="0">
                          <a:solidFill>
                            <a:srgbClr val="000000"/>
                          </a:solidFill>
                          <a:latin typeface="Times New Roman"/>
                          <a:ea typeface="Times New Roman"/>
                          <a:cs typeface="Times New Roman"/>
                        </a:rPr>
                        <a:t>0.868836</a:t>
                      </a:r>
                      <a:endParaRPr lang="en-US" sz="1400" dirty="0">
                        <a:latin typeface="Calibri"/>
                        <a:ea typeface="Calibri"/>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BE5F1"/>
                    </a:solidFill>
                  </a:tcPr>
                </a:tc>
                <a:extLst>
                  <a:ext uri="{0D108BD9-81ED-4DB2-BD59-A6C34878D82A}">
                    <a16:rowId xmlns:a16="http://schemas.microsoft.com/office/drawing/2014/main" val="10003"/>
                  </a:ext>
                </a:extLst>
              </a:tr>
            </a:tbl>
          </a:graphicData>
        </a:graphic>
      </p:graphicFrame>
      <p:sp>
        <p:nvSpPr>
          <p:cNvPr id="5" name="Rectangle 1"/>
          <p:cNvSpPr>
            <a:spLocks noChangeArrowheads="1"/>
          </p:cNvSpPr>
          <p:nvPr/>
        </p:nvSpPr>
        <p:spPr bwMode="auto">
          <a:xfrm>
            <a:off x="128016" y="2999232"/>
            <a:ext cx="5619231" cy="338554"/>
          </a:xfrm>
          <a:prstGeom prst="rect">
            <a:avLst/>
          </a:prstGeom>
          <a:solidFill>
            <a:srgbClr val="FFFFFF"/>
          </a:solid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en-US" sz="1600" b="1" i="0" u="none" strike="noStrike" cap="none" normalizeH="0" baseline="0" dirty="0">
                <a:ln>
                  <a:noFill/>
                </a:ln>
                <a:solidFill>
                  <a:schemeClr val="tx1"/>
                </a:solidFill>
                <a:effectLst/>
                <a:latin typeface="Arial" pitchFamily="34" charset="0"/>
                <a:ea typeface="Times New Roman" pitchFamily="18" charset="0"/>
                <a:cs typeface="Arial" pitchFamily="34" charset="0"/>
              </a:rPr>
              <a:t>Base model results Before and After Feature Selection:</a:t>
            </a: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graphicFrame>
        <p:nvGraphicFramePr>
          <p:cNvPr id="6" name="Table 5"/>
          <p:cNvGraphicFramePr>
            <a:graphicFrameLocks noGrp="1"/>
          </p:cNvGraphicFramePr>
          <p:nvPr/>
        </p:nvGraphicFramePr>
        <p:xfrm>
          <a:off x="235500" y="3520721"/>
          <a:ext cx="5141569" cy="1784786"/>
        </p:xfrm>
        <a:graphic>
          <a:graphicData uri="http://schemas.openxmlformats.org/drawingml/2006/table">
            <a:tbl>
              <a:tblPr/>
              <a:tblGrid>
                <a:gridCol w="690765">
                  <a:extLst>
                    <a:ext uri="{9D8B030D-6E8A-4147-A177-3AD203B41FA5}">
                      <a16:colId xmlns:a16="http://schemas.microsoft.com/office/drawing/2014/main" val="20000"/>
                    </a:ext>
                  </a:extLst>
                </a:gridCol>
                <a:gridCol w="1147951">
                  <a:extLst>
                    <a:ext uri="{9D8B030D-6E8A-4147-A177-3AD203B41FA5}">
                      <a16:colId xmlns:a16="http://schemas.microsoft.com/office/drawing/2014/main" val="20001"/>
                    </a:ext>
                  </a:extLst>
                </a:gridCol>
                <a:gridCol w="944995">
                  <a:extLst>
                    <a:ext uri="{9D8B030D-6E8A-4147-A177-3AD203B41FA5}">
                      <a16:colId xmlns:a16="http://schemas.microsoft.com/office/drawing/2014/main" val="20002"/>
                    </a:ext>
                  </a:extLst>
                </a:gridCol>
                <a:gridCol w="1167891">
                  <a:extLst>
                    <a:ext uri="{9D8B030D-6E8A-4147-A177-3AD203B41FA5}">
                      <a16:colId xmlns:a16="http://schemas.microsoft.com/office/drawing/2014/main" val="20003"/>
                    </a:ext>
                  </a:extLst>
                </a:gridCol>
                <a:gridCol w="1189967">
                  <a:extLst>
                    <a:ext uri="{9D8B030D-6E8A-4147-A177-3AD203B41FA5}">
                      <a16:colId xmlns:a16="http://schemas.microsoft.com/office/drawing/2014/main" val="20004"/>
                    </a:ext>
                  </a:extLst>
                </a:gridCol>
              </a:tblGrid>
              <a:tr h="290840">
                <a:tc gridSpan="5">
                  <a:txBody>
                    <a:bodyPr/>
                    <a:lstStyle/>
                    <a:p>
                      <a:pPr algn="ctr">
                        <a:lnSpc>
                          <a:spcPct val="107000"/>
                        </a:lnSpc>
                        <a:spcAft>
                          <a:spcPts val="0"/>
                        </a:spcAft>
                      </a:pPr>
                      <a:r>
                        <a:rPr lang="en-US" sz="1400" b="1" dirty="0">
                          <a:solidFill>
                            <a:srgbClr val="000000"/>
                          </a:solidFill>
                          <a:latin typeface="Times New Roman"/>
                          <a:ea typeface="Times New Roman"/>
                          <a:cs typeface="Times New Roman"/>
                        </a:rPr>
                        <a:t>Before Feature Selection (F1 Score)</a:t>
                      </a:r>
                      <a:endParaRPr lang="en-US" sz="1400" dirty="0">
                        <a:latin typeface="Calibri"/>
                        <a:ea typeface="Calibri"/>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DE9D9"/>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497982">
                <a:tc>
                  <a:txBody>
                    <a:bodyPr/>
                    <a:lstStyle/>
                    <a:p>
                      <a:pPr>
                        <a:lnSpc>
                          <a:spcPct val="107000"/>
                        </a:lnSpc>
                        <a:spcAft>
                          <a:spcPts val="0"/>
                        </a:spcAft>
                      </a:pPr>
                      <a:r>
                        <a:rPr lang="en-US" sz="1400" dirty="0">
                          <a:solidFill>
                            <a:srgbClr val="000000"/>
                          </a:solidFill>
                          <a:latin typeface="Times New Roman"/>
                          <a:ea typeface="Times New Roman"/>
                          <a:cs typeface="Times New Roman"/>
                        </a:rPr>
                        <a:t> </a:t>
                      </a:r>
                      <a:endParaRPr lang="en-US" sz="1400" dirty="0">
                        <a:latin typeface="Calibri"/>
                        <a:ea typeface="Calibri"/>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a:lnSpc>
                          <a:spcPct val="107000"/>
                        </a:lnSpc>
                        <a:spcAft>
                          <a:spcPts val="0"/>
                        </a:spcAft>
                      </a:pPr>
                      <a:r>
                        <a:rPr lang="en-US" sz="1400" b="1" dirty="0">
                          <a:solidFill>
                            <a:srgbClr val="000000"/>
                          </a:solidFill>
                          <a:latin typeface="Times New Roman"/>
                          <a:ea typeface="Times New Roman"/>
                          <a:cs typeface="Times New Roman"/>
                        </a:rPr>
                        <a:t>Naive </a:t>
                      </a:r>
                      <a:r>
                        <a:rPr lang="en-US" sz="1400" b="1" dirty="0" err="1">
                          <a:solidFill>
                            <a:srgbClr val="000000"/>
                          </a:solidFill>
                          <a:latin typeface="Times New Roman"/>
                          <a:ea typeface="Times New Roman"/>
                          <a:cs typeface="Times New Roman"/>
                        </a:rPr>
                        <a:t>Bayes</a:t>
                      </a:r>
                      <a:r>
                        <a:rPr lang="en-US" sz="1400" b="1" dirty="0">
                          <a:solidFill>
                            <a:srgbClr val="000000"/>
                          </a:solidFill>
                          <a:latin typeface="Times New Roman"/>
                          <a:ea typeface="Times New Roman"/>
                          <a:cs typeface="Times New Roman"/>
                        </a:rPr>
                        <a:t> Classifier</a:t>
                      </a:r>
                      <a:endParaRPr lang="en-US" sz="1400" dirty="0">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r">
                        <a:lnSpc>
                          <a:spcPct val="107000"/>
                        </a:lnSpc>
                        <a:spcAft>
                          <a:spcPts val="0"/>
                        </a:spcAft>
                      </a:pPr>
                      <a:r>
                        <a:rPr lang="en-US" sz="1400" b="1" dirty="0">
                          <a:solidFill>
                            <a:srgbClr val="000000"/>
                          </a:solidFill>
                          <a:latin typeface="Times New Roman"/>
                          <a:ea typeface="Times New Roman"/>
                          <a:cs typeface="Times New Roman"/>
                        </a:rPr>
                        <a:t>KNN Classifier</a:t>
                      </a:r>
                      <a:endParaRPr lang="en-US" sz="1400" dirty="0">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r">
                        <a:lnSpc>
                          <a:spcPct val="107000"/>
                        </a:lnSpc>
                        <a:spcAft>
                          <a:spcPts val="0"/>
                        </a:spcAft>
                      </a:pPr>
                      <a:r>
                        <a:rPr lang="en-US" sz="1400" b="1">
                          <a:solidFill>
                            <a:srgbClr val="000000"/>
                          </a:solidFill>
                          <a:latin typeface="Times New Roman"/>
                          <a:ea typeface="Times New Roman"/>
                          <a:cs typeface="Times New Roman"/>
                        </a:rPr>
                        <a:t>Logistic Regression</a:t>
                      </a:r>
                      <a:endParaRPr lang="en-US" sz="1400">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r">
                        <a:lnSpc>
                          <a:spcPct val="107000"/>
                        </a:lnSpc>
                        <a:spcAft>
                          <a:spcPts val="0"/>
                        </a:spcAft>
                      </a:pPr>
                      <a:r>
                        <a:rPr lang="en-US" sz="1400" b="1">
                          <a:solidFill>
                            <a:srgbClr val="000000"/>
                          </a:solidFill>
                          <a:latin typeface="Times New Roman"/>
                          <a:ea typeface="Times New Roman"/>
                          <a:cs typeface="Times New Roman"/>
                        </a:rPr>
                        <a:t>Decision Tree Classifier</a:t>
                      </a:r>
                      <a:endParaRPr lang="en-US" sz="1400">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497982">
                <a:tc>
                  <a:txBody>
                    <a:bodyPr/>
                    <a:lstStyle/>
                    <a:p>
                      <a:pPr>
                        <a:lnSpc>
                          <a:spcPct val="107000"/>
                        </a:lnSpc>
                        <a:spcAft>
                          <a:spcPts val="0"/>
                        </a:spcAft>
                      </a:pPr>
                      <a:r>
                        <a:rPr lang="en-US" sz="1400" b="1">
                          <a:solidFill>
                            <a:srgbClr val="000000"/>
                          </a:solidFill>
                          <a:latin typeface="Times New Roman"/>
                          <a:ea typeface="Times New Roman"/>
                          <a:cs typeface="Times New Roman"/>
                        </a:rPr>
                        <a:t>Train set</a:t>
                      </a:r>
                      <a:endParaRPr lang="en-US" sz="1400">
                        <a:latin typeface="Calibri"/>
                        <a:ea typeface="Calibri"/>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7E4BC"/>
                    </a:solidFill>
                  </a:tcPr>
                </a:tc>
                <a:tc>
                  <a:txBody>
                    <a:bodyPr/>
                    <a:lstStyle/>
                    <a:p>
                      <a:pPr algn="ctr">
                        <a:lnSpc>
                          <a:spcPct val="107000"/>
                        </a:lnSpc>
                        <a:spcAft>
                          <a:spcPts val="0"/>
                        </a:spcAft>
                      </a:pPr>
                      <a:endParaRPr lang="en-US" sz="1400" dirty="0">
                        <a:solidFill>
                          <a:srgbClr val="000000"/>
                        </a:solidFill>
                        <a:latin typeface="Times New Roman"/>
                        <a:ea typeface="Times New Roman"/>
                        <a:cs typeface="Times New Roman"/>
                      </a:endParaRPr>
                    </a:p>
                    <a:p>
                      <a:pPr algn="ctr">
                        <a:lnSpc>
                          <a:spcPct val="107000"/>
                        </a:lnSpc>
                        <a:spcAft>
                          <a:spcPts val="0"/>
                        </a:spcAft>
                      </a:pPr>
                      <a:r>
                        <a:rPr lang="en-US" sz="1400" dirty="0">
                          <a:solidFill>
                            <a:srgbClr val="000000"/>
                          </a:solidFill>
                          <a:latin typeface="Times New Roman"/>
                          <a:ea typeface="Times New Roman"/>
                          <a:cs typeface="Times New Roman"/>
                        </a:rPr>
                        <a:t>0.872617</a:t>
                      </a:r>
                      <a:endParaRPr lang="en-US" sz="1400" dirty="0">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7E4BC"/>
                    </a:solidFill>
                  </a:tcPr>
                </a:tc>
                <a:tc>
                  <a:txBody>
                    <a:bodyPr/>
                    <a:lstStyle/>
                    <a:p>
                      <a:pPr algn="ctr">
                        <a:lnSpc>
                          <a:spcPct val="107000"/>
                        </a:lnSpc>
                        <a:spcAft>
                          <a:spcPts val="0"/>
                        </a:spcAft>
                      </a:pPr>
                      <a:r>
                        <a:rPr lang="en-US" sz="1400" dirty="0">
                          <a:solidFill>
                            <a:srgbClr val="000000"/>
                          </a:solidFill>
                          <a:latin typeface="Times New Roman"/>
                          <a:ea typeface="Times New Roman"/>
                          <a:cs typeface="Times New Roman"/>
                        </a:rPr>
                        <a:t>0.990855</a:t>
                      </a:r>
                      <a:endParaRPr lang="en-US" sz="1400" dirty="0">
                        <a:latin typeface="Calibri"/>
                        <a:ea typeface="Calibri"/>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7E4BC"/>
                    </a:solidFill>
                  </a:tcPr>
                </a:tc>
                <a:tc>
                  <a:txBody>
                    <a:bodyPr/>
                    <a:lstStyle/>
                    <a:p>
                      <a:pPr algn="ctr">
                        <a:lnSpc>
                          <a:spcPct val="107000"/>
                        </a:lnSpc>
                        <a:spcAft>
                          <a:spcPts val="0"/>
                        </a:spcAft>
                      </a:pPr>
                      <a:endParaRPr lang="en-US" sz="1400" dirty="0">
                        <a:solidFill>
                          <a:srgbClr val="000000"/>
                        </a:solidFill>
                        <a:latin typeface="Times New Roman"/>
                        <a:ea typeface="Times New Roman"/>
                        <a:cs typeface="Times New Roman"/>
                      </a:endParaRPr>
                    </a:p>
                    <a:p>
                      <a:pPr algn="ctr">
                        <a:lnSpc>
                          <a:spcPct val="107000"/>
                        </a:lnSpc>
                        <a:spcAft>
                          <a:spcPts val="0"/>
                        </a:spcAft>
                      </a:pPr>
                      <a:r>
                        <a:rPr lang="en-US" sz="1400" dirty="0">
                          <a:solidFill>
                            <a:srgbClr val="000000"/>
                          </a:solidFill>
                          <a:latin typeface="Times New Roman"/>
                          <a:ea typeface="Times New Roman"/>
                          <a:cs typeface="Times New Roman"/>
                        </a:rPr>
                        <a:t>0.872794</a:t>
                      </a:r>
                      <a:endParaRPr lang="en-US" sz="1400" dirty="0">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7E4BC"/>
                    </a:solidFill>
                  </a:tcPr>
                </a:tc>
                <a:tc>
                  <a:txBody>
                    <a:bodyPr/>
                    <a:lstStyle/>
                    <a:p>
                      <a:pPr algn="ctr">
                        <a:lnSpc>
                          <a:spcPct val="107000"/>
                        </a:lnSpc>
                        <a:spcAft>
                          <a:spcPts val="0"/>
                        </a:spcAft>
                      </a:pPr>
                      <a:r>
                        <a:rPr lang="en-US" sz="1400">
                          <a:solidFill>
                            <a:srgbClr val="000000"/>
                          </a:solidFill>
                          <a:latin typeface="Times New Roman"/>
                          <a:ea typeface="Times New Roman"/>
                          <a:cs typeface="Times New Roman"/>
                        </a:rPr>
                        <a:t>0.872794</a:t>
                      </a:r>
                      <a:endParaRPr lang="en-US" sz="1400">
                        <a:latin typeface="Calibri"/>
                        <a:ea typeface="Calibri"/>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7E4BC"/>
                    </a:solidFill>
                  </a:tcPr>
                </a:tc>
                <a:extLst>
                  <a:ext uri="{0D108BD9-81ED-4DB2-BD59-A6C34878D82A}">
                    <a16:rowId xmlns:a16="http://schemas.microsoft.com/office/drawing/2014/main" val="10002"/>
                  </a:ext>
                </a:extLst>
              </a:tr>
              <a:tr h="497982">
                <a:tc>
                  <a:txBody>
                    <a:bodyPr/>
                    <a:lstStyle/>
                    <a:p>
                      <a:pPr>
                        <a:lnSpc>
                          <a:spcPct val="107000"/>
                        </a:lnSpc>
                        <a:spcAft>
                          <a:spcPts val="0"/>
                        </a:spcAft>
                      </a:pPr>
                      <a:r>
                        <a:rPr lang="en-US" sz="1400" b="1">
                          <a:solidFill>
                            <a:srgbClr val="000000"/>
                          </a:solidFill>
                          <a:latin typeface="Times New Roman"/>
                          <a:ea typeface="Times New Roman"/>
                          <a:cs typeface="Times New Roman"/>
                        </a:rPr>
                        <a:t>Test set</a:t>
                      </a:r>
                      <a:endParaRPr lang="en-US" sz="1400">
                        <a:latin typeface="Calibri"/>
                        <a:ea typeface="Calibri"/>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BE5F1"/>
                    </a:solidFill>
                  </a:tcPr>
                </a:tc>
                <a:tc>
                  <a:txBody>
                    <a:bodyPr/>
                    <a:lstStyle/>
                    <a:p>
                      <a:pPr algn="ctr">
                        <a:lnSpc>
                          <a:spcPct val="107000"/>
                        </a:lnSpc>
                        <a:spcAft>
                          <a:spcPts val="0"/>
                        </a:spcAft>
                      </a:pPr>
                      <a:r>
                        <a:rPr lang="en-US" sz="1400">
                          <a:solidFill>
                            <a:srgbClr val="000000"/>
                          </a:solidFill>
                          <a:latin typeface="Times New Roman"/>
                          <a:ea typeface="Times New Roman"/>
                          <a:cs typeface="Times New Roman"/>
                        </a:rPr>
                        <a:t>0.748574</a:t>
                      </a:r>
                      <a:endParaRPr lang="en-US" sz="1400">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BE5F1"/>
                    </a:solidFill>
                  </a:tcPr>
                </a:tc>
                <a:tc>
                  <a:txBody>
                    <a:bodyPr/>
                    <a:lstStyle/>
                    <a:p>
                      <a:pPr algn="ctr">
                        <a:lnSpc>
                          <a:spcPct val="107000"/>
                        </a:lnSpc>
                        <a:spcAft>
                          <a:spcPts val="0"/>
                        </a:spcAft>
                      </a:pPr>
                      <a:r>
                        <a:rPr lang="en-US" sz="1400" dirty="0">
                          <a:solidFill>
                            <a:srgbClr val="000000"/>
                          </a:solidFill>
                          <a:latin typeface="Times New Roman"/>
                          <a:ea typeface="Times New Roman"/>
                          <a:cs typeface="Times New Roman"/>
                        </a:rPr>
                        <a:t>0.854701</a:t>
                      </a:r>
                      <a:endParaRPr lang="en-US" sz="1400" dirty="0">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BE5F1"/>
                    </a:solidFill>
                  </a:tcPr>
                </a:tc>
                <a:tc>
                  <a:txBody>
                    <a:bodyPr/>
                    <a:lstStyle/>
                    <a:p>
                      <a:pPr algn="ctr">
                        <a:lnSpc>
                          <a:spcPct val="107000"/>
                        </a:lnSpc>
                        <a:spcAft>
                          <a:spcPts val="0"/>
                        </a:spcAft>
                      </a:pPr>
                      <a:r>
                        <a:rPr lang="en-US" sz="1400">
                          <a:solidFill>
                            <a:srgbClr val="000000"/>
                          </a:solidFill>
                          <a:latin typeface="Times New Roman"/>
                          <a:ea typeface="Times New Roman"/>
                          <a:cs typeface="Times New Roman"/>
                        </a:rPr>
                        <a:t>0.877382</a:t>
                      </a:r>
                      <a:endParaRPr lang="en-US" sz="1400">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BE5F1"/>
                    </a:solidFill>
                  </a:tcPr>
                </a:tc>
                <a:tc>
                  <a:txBody>
                    <a:bodyPr/>
                    <a:lstStyle/>
                    <a:p>
                      <a:pPr algn="ctr">
                        <a:lnSpc>
                          <a:spcPct val="107000"/>
                        </a:lnSpc>
                        <a:spcAft>
                          <a:spcPts val="0"/>
                        </a:spcAft>
                      </a:pPr>
                      <a:r>
                        <a:rPr lang="en-US" sz="1400" dirty="0">
                          <a:solidFill>
                            <a:srgbClr val="000000"/>
                          </a:solidFill>
                          <a:latin typeface="Times New Roman"/>
                          <a:ea typeface="Times New Roman"/>
                          <a:cs typeface="Times New Roman"/>
                        </a:rPr>
                        <a:t>0.866401</a:t>
                      </a:r>
                      <a:endParaRPr lang="en-US" sz="1400" dirty="0">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BE5F1"/>
                    </a:solidFill>
                  </a:tcPr>
                </a:tc>
                <a:extLst>
                  <a:ext uri="{0D108BD9-81ED-4DB2-BD59-A6C34878D82A}">
                    <a16:rowId xmlns:a16="http://schemas.microsoft.com/office/drawing/2014/main" val="10003"/>
                  </a:ext>
                </a:extLst>
              </a:tr>
            </a:tbl>
          </a:graphicData>
        </a:graphic>
      </p:graphicFrame>
      <p:sp>
        <p:nvSpPr>
          <p:cNvPr id="7" name="TextBox 6"/>
          <p:cNvSpPr txBox="1"/>
          <p:nvPr/>
        </p:nvSpPr>
        <p:spPr>
          <a:xfrm>
            <a:off x="147096" y="5657671"/>
            <a:ext cx="10575237" cy="1200329"/>
          </a:xfrm>
          <a:prstGeom prst="rect">
            <a:avLst/>
          </a:prstGeom>
          <a:noFill/>
        </p:spPr>
        <p:txBody>
          <a:bodyPr wrap="square" rtlCol="0">
            <a:spAutoFit/>
          </a:bodyPr>
          <a:lstStyle/>
          <a:p>
            <a:pPr lvl="0">
              <a:buFont typeface="Wingdings" pitchFamily="2" charset="2"/>
              <a:buChar char="Ø"/>
            </a:pPr>
            <a:r>
              <a:rPr lang="en-IN" dirty="0"/>
              <a:t> Comparing above results we are able to see slight improvement in F1 scores after implementing RFECV for feature selection.</a:t>
            </a:r>
          </a:p>
          <a:p>
            <a:pPr lvl="0">
              <a:buFont typeface="Wingdings" pitchFamily="2" charset="2"/>
              <a:buChar char="Ø"/>
            </a:pPr>
            <a:r>
              <a:rPr lang="en-IN" dirty="0"/>
              <a:t> Initially we were having 74 features in our dataset but after applying RFECV we got 60 best feature set. </a:t>
            </a:r>
            <a:endParaRPr lang="en-US" dirty="0"/>
          </a:p>
          <a:p>
            <a:endParaRPr lang="en-US"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nvGraphicFramePr>
        <p:xfrm>
          <a:off x="475421" y="698101"/>
          <a:ext cx="6172200" cy="1565656"/>
        </p:xfrm>
        <a:graphic>
          <a:graphicData uri="http://schemas.openxmlformats.org/drawingml/2006/table">
            <a:tbl>
              <a:tblPr/>
              <a:tblGrid>
                <a:gridCol w="1295400">
                  <a:extLst>
                    <a:ext uri="{9D8B030D-6E8A-4147-A177-3AD203B41FA5}">
                      <a16:colId xmlns:a16="http://schemas.microsoft.com/office/drawing/2014/main" val="20000"/>
                    </a:ext>
                  </a:extLst>
                </a:gridCol>
                <a:gridCol w="1409700">
                  <a:extLst>
                    <a:ext uri="{9D8B030D-6E8A-4147-A177-3AD203B41FA5}">
                      <a16:colId xmlns:a16="http://schemas.microsoft.com/office/drawing/2014/main" val="20001"/>
                    </a:ext>
                  </a:extLst>
                </a:gridCol>
                <a:gridCol w="1473200">
                  <a:extLst>
                    <a:ext uri="{9D8B030D-6E8A-4147-A177-3AD203B41FA5}">
                      <a16:colId xmlns:a16="http://schemas.microsoft.com/office/drawing/2014/main" val="20002"/>
                    </a:ext>
                  </a:extLst>
                </a:gridCol>
                <a:gridCol w="1016000">
                  <a:extLst>
                    <a:ext uri="{9D8B030D-6E8A-4147-A177-3AD203B41FA5}">
                      <a16:colId xmlns:a16="http://schemas.microsoft.com/office/drawing/2014/main" val="20003"/>
                    </a:ext>
                  </a:extLst>
                </a:gridCol>
                <a:gridCol w="977900">
                  <a:extLst>
                    <a:ext uri="{9D8B030D-6E8A-4147-A177-3AD203B41FA5}">
                      <a16:colId xmlns:a16="http://schemas.microsoft.com/office/drawing/2014/main" val="20004"/>
                    </a:ext>
                  </a:extLst>
                </a:gridCol>
              </a:tblGrid>
              <a:tr h="350520">
                <a:tc>
                  <a:txBody>
                    <a:bodyPr/>
                    <a:lstStyle/>
                    <a:p>
                      <a:pPr algn="ctr">
                        <a:lnSpc>
                          <a:spcPct val="107000"/>
                        </a:lnSpc>
                        <a:spcAft>
                          <a:spcPts val="0"/>
                        </a:spcAft>
                      </a:pPr>
                      <a:r>
                        <a:rPr lang="en-US" sz="1200" b="1" dirty="0">
                          <a:solidFill>
                            <a:srgbClr val="000000"/>
                          </a:solidFill>
                          <a:latin typeface="Times New Roman"/>
                          <a:ea typeface="Times New Roman"/>
                        </a:rPr>
                        <a:t>Ensemble Model</a:t>
                      </a:r>
                      <a:endParaRPr lang="en-US" sz="1100" dirty="0">
                        <a:latin typeface="Calibri"/>
                        <a:ea typeface="Calibri"/>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000"/>
                    </a:solidFill>
                  </a:tcPr>
                </a:tc>
                <a:tc>
                  <a:txBody>
                    <a:bodyPr/>
                    <a:lstStyle/>
                    <a:p>
                      <a:pPr algn="ctr">
                        <a:lnSpc>
                          <a:spcPct val="107000"/>
                        </a:lnSpc>
                        <a:spcAft>
                          <a:spcPts val="0"/>
                        </a:spcAft>
                      </a:pPr>
                      <a:r>
                        <a:rPr lang="en-US" sz="1200" b="1" dirty="0" err="1">
                          <a:solidFill>
                            <a:srgbClr val="000000"/>
                          </a:solidFill>
                          <a:latin typeface="Times New Roman"/>
                          <a:ea typeface="Times New Roman"/>
                        </a:rPr>
                        <a:t>Train_set</a:t>
                      </a:r>
                      <a:r>
                        <a:rPr lang="en-US" sz="1200" b="1" dirty="0">
                          <a:solidFill>
                            <a:srgbClr val="000000"/>
                          </a:solidFill>
                          <a:latin typeface="Times New Roman"/>
                          <a:ea typeface="Times New Roman"/>
                        </a:rPr>
                        <a:t> Accuracy_score</a:t>
                      </a:r>
                      <a:endParaRPr lang="en-US" sz="1100" dirty="0">
                        <a:latin typeface="Calibri"/>
                        <a:ea typeface="Calibri"/>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000"/>
                    </a:solidFill>
                  </a:tcPr>
                </a:tc>
                <a:tc>
                  <a:txBody>
                    <a:bodyPr/>
                    <a:lstStyle/>
                    <a:p>
                      <a:pPr algn="ctr">
                        <a:lnSpc>
                          <a:spcPct val="107000"/>
                        </a:lnSpc>
                        <a:spcAft>
                          <a:spcPts val="0"/>
                        </a:spcAft>
                      </a:pPr>
                      <a:r>
                        <a:rPr lang="en-US" sz="1200" b="1" dirty="0" err="1">
                          <a:solidFill>
                            <a:srgbClr val="000000"/>
                          </a:solidFill>
                          <a:latin typeface="Times New Roman"/>
                          <a:ea typeface="Times New Roman"/>
                        </a:rPr>
                        <a:t>Test_set</a:t>
                      </a:r>
                      <a:r>
                        <a:rPr lang="en-US" sz="1200" b="1" dirty="0">
                          <a:solidFill>
                            <a:srgbClr val="000000"/>
                          </a:solidFill>
                          <a:latin typeface="Times New Roman"/>
                          <a:ea typeface="Times New Roman"/>
                        </a:rPr>
                        <a:t> Accuracy_score</a:t>
                      </a:r>
                      <a:endParaRPr lang="en-US" sz="1100" dirty="0">
                        <a:latin typeface="Calibri"/>
                        <a:ea typeface="Calibri"/>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000"/>
                    </a:solidFill>
                  </a:tcPr>
                </a:tc>
                <a:tc>
                  <a:txBody>
                    <a:bodyPr/>
                    <a:lstStyle/>
                    <a:p>
                      <a:pPr algn="ctr">
                        <a:lnSpc>
                          <a:spcPct val="107000"/>
                        </a:lnSpc>
                        <a:spcAft>
                          <a:spcPts val="0"/>
                        </a:spcAft>
                      </a:pPr>
                      <a:r>
                        <a:rPr lang="en-US" sz="1200" b="1">
                          <a:solidFill>
                            <a:srgbClr val="000000"/>
                          </a:solidFill>
                          <a:latin typeface="Times New Roman"/>
                          <a:ea typeface="Times New Roman"/>
                        </a:rPr>
                        <a:t>Train_set F1_score</a:t>
                      </a:r>
                      <a:endParaRPr lang="en-US" sz="1100">
                        <a:latin typeface="Calibri"/>
                        <a:ea typeface="Calibri"/>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000"/>
                    </a:solidFill>
                  </a:tcPr>
                </a:tc>
                <a:tc>
                  <a:txBody>
                    <a:bodyPr/>
                    <a:lstStyle/>
                    <a:p>
                      <a:pPr algn="ctr">
                        <a:lnSpc>
                          <a:spcPct val="107000"/>
                        </a:lnSpc>
                        <a:spcAft>
                          <a:spcPts val="0"/>
                        </a:spcAft>
                      </a:pPr>
                      <a:r>
                        <a:rPr lang="en-US" sz="1200" b="1">
                          <a:solidFill>
                            <a:srgbClr val="000000"/>
                          </a:solidFill>
                          <a:latin typeface="Times New Roman"/>
                          <a:ea typeface="Times New Roman"/>
                        </a:rPr>
                        <a:t>Test_set F1_score</a:t>
                      </a:r>
                      <a:endParaRPr lang="en-US" sz="1100">
                        <a:latin typeface="Calibri"/>
                        <a:ea typeface="Calibri"/>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000"/>
                    </a:solidFill>
                  </a:tcPr>
                </a:tc>
                <a:extLst>
                  <a:ext uri="{0D108BD9-81ED-4DB2-BD59-A6C34878D82A}">
                    <a16:rowId xmlns:a16="http://schemas.microsoft.com/office/drawing/2014/main" val="10000"/>
                  </a:ext>
                </a:extLst>
              </a:tr>
              <a:tr h="350520">
                <a:tc>
                  <a:txBody>
                    <a:bodyPr/>
                    <a:lstStyle/>
                    <a:p>
                      <a:pPr algn="ctr">
                        <a:lnSpc>
                          <a:spcPct val="107000"/>
                        </a:lnSpc>
                        <a:spcAft>
                          <a:spcPts val="0"/>
                        </a:spcAft>
                      </a:pPr>
                      <a:r>
                        <a:rPr lang="en-US" sz="1200">
                          <a:solidFill>
                            <a:srgbClr val="000000"/>
                          </a:solidFill>
                          <a:latin typeface="Times New Roman"/>
                          <a:ea typeface="Times New Roman"/>
                        </a:rPr>
                        <a:t>GradientBoosting Classifier</a:t>
                      </a:r>
                      <a:endParaRPr lang="en-US" sz="1100">
                        <a:latin typeface="Calibri"/>
                        <a:ea typeface="Calibri"/>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BE5F1"/>
                    </a:solidFill>
                  </a:tcPr>
                </a:tc>
                <a:tc>
                  <a:txBody>
                    <a:bodyPr/>
                    <a:lstStyle/>
                    <a:p>
                      <a:pPr algn="ctr">
                        <a:lnSpc>
                          <a:spcPct val="107000"/>
                        </a:lnSpc>
                        <a:spcAft>
                          <a:spcPts val="0"/>
                        </a:spcAft>
                      </a:pPr>
                      <a:r>
                        <a:rPr lang="en-US" sz="1200">
                          <a:solidFill>
                            <a:srgbClr val="000000"/>
                          </a:solidFill>
                          <a:latin typeface="Times New Roman"/>
                          <a:ea typeface="Times New Roman"/>
                        </a:rPr>
                        <a:t>0.943568</a:t>
                      </a:r>
                      <a:endParaRPr lang="en-US" sz="1100">
                        <a:latin typeface="Calibri"/>
                        <a:ea typeface="Calibri"/>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BE5F1"/>
                    </a:solidFill>
                  </a:tcPr>
                </a:tc>
                <a:tc>
                  <a:txBody>
                    <a:bodyPr/>
                    <a:lstStyle/>
                    <a:p>
                      <a:pPr algn="ctr">
                        <a:lnSpc>
                          <a:spcPct val="107000"/>
                        </a:lnSpc>
                        <a:spcAft>
                          <a:spcPts val="0"/>
                        </a:spcAft>
                      </a:pPr>
                      <a:r>
                        <a:rPr lang="en-US" sz="1200" dirty="0">
                          <a:solidFill>
                            <a:srgbClr val="000000"/>
                          </a:solidFill>
                          <a:latin typeface="Times New Roman"/>
                          <a:ea typeface="Times New Roman"/>
                        </a:rPr>
                        <a:t>0.92316</a:t>
                      </a:r>
                      <a:endParaRPr lang="en-US" sz="1100" dirty="0">
                        <a:latin typeface="Calibri"/>
                        <a:ea typeface="Calibri"/>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BE5F1"/>
                    </a:solidFill>
                  </a:tcPr>
                </a:tc>
                <a:tc>
                  <a:txBody>
                    <a:bodyPr/>
                    <a:lstStyle/>
                    <a:p>
                      <a:pPr algn="ctr">
                        <a:lnSpc>
                          <a:spcPct val="107000"/>
                        </a:lnSpc>
                        <a:spcAft>
                          <a:spcPts val="0"/>
                        </a:spcAft>
                      </a:pPr>
                      <a:r>
                        <a:rPr lang="en-US" sz="1200">
                          <a:solidFill>
                            <a:srgbClr val="000000"/>
                          </a:solidFill>
                          <a:latin typeface="Times New Roman"/>
                          <a:ea typeface="Times New Roman"/>
                        </a:rPr>
                        <a:t>0.926098</a:t>
                      </a:r>
                      <a:endParaRPr lang="en-US" sz="1100">
                        <a:latin typeface="Calibri"/>
                        <a:ea typeface="Calibri"/>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BE5F1"/>
                    </a:solidFill>
                  </a:tcPr>
                </a:tc>
                <a:tc>
                  <a:txBody>
                    <a:bodyPr/>
                    <a:lstStyle/>
                    <a:p>
                      <a:pPr algn="ctr">
                        <a:lnSpc>
                          <a:spcPct val="107000"/>
                        </a:lnSpc>
                        <a:spcAft>
                          <a:spcPts val="0"/>
                        </a:spcAft>
                      </a:pPr>
                      <a:r>
                        <a:rPr lang="en-US" sz="1200">
                          <a:solidFill>
                            <a:srgbClr val="000000"/>
                          </a:solidFill>
                          <a:latin typeface="Times New Roman"/>
                          <a:ea typeface="Times New Roman"/>
                        </a:rPr>
                        <a:t>0.896552</a:t>
                      </a:r>
                      <a:endParaRPr lang="en-US" sz="1100">
                        <a:latin typeface="Calibri"/>
                        <a:ea typeface="Calibri"/>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BE5F1"/>
                    </a:solidFill>
                  </a:tcPr>
                </a:tc>
                <a:extLst>
                  <a:ext uri="{0D108BD9-81ED-4DB2-BD59-A6C34878D82A}">
                    <a16:rowId xmlns:a16="http://schemas.microsoft.com/office/drawing/2014/main" val="10001"/>
                  </a:ext>
                </a:extLst>
              </a:tr>
              <a:tr h="182880">
                <a:tc>
                  <a:txBody>
                    <a:bodyPr/>
                    <a:lstStyle/>
                    <a:p>
                      <a:pPr algn="ctr">
                        <a:lnSpc>
                          <a:spcPct val="107000"/>
                        </a:lnSpc>
                        <a:spcAft>
                          <a:spcPts val="0"/>
                        </a:spcAft>
                      </a:pPr>
                      <a:r>
                        <a:rPr lang="en-US" sz="1200">
                          <a:solidFill>
                            <a:srgbClr val="000000"/>
                          </a:solidFill>
                          <a:latin typeface="Times New Roman"/>
                          <a:ea typeface="Times New Roman"/>
                        </a:rPr>
                        <a:t>XGBoost Classifier</a:t>
                      </a:r>
                      <a:endParaRPr lang="en-US" sz="1100">
                        <a:latin typeface="Calibri"/>
                        <a:ea typeface="Calibri"/>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7E4BC"/>
                    </a:solidFill>
                  </a:tcPr>
                </a:tc>
                <a:tc>
                  <a:txBody>
                    <a:bodyPr/>
                    <a:lstStyle/>
                    <a:p>
                      <a:pPr algn="ctr">
                        <a:lnSpc>
                          <a:spcPct val="107000"/>
                        </a:lnSpc>
                        <a:spcAft>
                          <a:spcPts val="0"/>
                        </a:spcAft>
                      </a:pPr>
                      <a:r>
                        <a:rPr lang="en-US" sz="1200">
                          <a:solidFill>
                            <a:srgbClr val="000000"/>
                          </a:solidFill>
                          <a:latin typeface="Times New Roman"/>
                          <a:ea typeface="Times New Roman"/>
                        </a:rPr>
                        <a:t>0.931818</a:t>
                      </a:r>
                      <a:endParaRPr lang="en-US" sz="1100">
                        <a:latin typeface="Calibri"/>
                        <a:ea typeface="Calibri"/>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7E4BC"/>
                    </a:solidFill>
                  </a:tcPr>
                </a:tc>
                <a:tc>
                  <a:txBody>
                    <a:bodyPr/>
                    <a:lstStyle/>
                    <a:p>
                      <a:pPr algn="ctr">
                        <a:lnSpc>
                          <a:spcPct val="107000"/>
                        </a:lnSpc>
                        <a:spcAft>
                          <a:spcPts val="0"/>
                        </a:spcAft>
                      </a:pPr>
                      <a:r>
                        <a:rPr lang="en-US" sz="1200">
                          <a:solidFill>
                            <a:srgbClr val="000000"/>
                          </a:solidFill>
                          <a:latin typeface="Times New Roman"/>
                          <a:ea typeface="Times New Roman"/>
                        </a:rPr>
                        <a:t>0.922078</a:t>
                      </a:r>
                      <a:endParaRPr lang="en-US" sz="1100">
                        <a:latin typeface="Calibri"/>
                        <a:ea typeface="Calibri"/>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7E4BC"/>
                    </a:solidFill>
                  </a:tcPr>
                </a:tc>
                <a:tc>
                  <a:txBody>
                    <a:bodyPr/>
                    <a:lstStyle/>
                    <a:p>
                      <a:pPr algn="ctr">
                        <a:lnSpc>
                          <a:spcPct val="107000"/>
                        </a:lnSpc>
                        <a:spcAft>
                          <a:spcPts val="0"/>
                        </a:spcAft>
                      </a:pPr>
                      <a:r>
                        <a:rPr lang="en-US" sz="1200">
                          <a:solidFill>
                            <a:srgbClr val="000000"/>
                          </a:solidFill>
                          <a:latin typeface="Times New Roman"/>
                          <a:ea typeface="Times New Roman"/>
                        </a:rPr>
                        <a:t>0.910275</a:t>
                      </a:r>
                      <a:endParaRPr lang="en-US" sz="1100">
                        <a:latin typeface="Calibri"/>
                        <a:ea typeface="Calibri"/>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7E4BC"/>
                    </a:solidFill>
                  </a:tcPr>
                </a:tc>
                <a:tc>
                  <a:txBody>
                    <a:bodyPr/>
                    <a:lstStyle/>
                    <a:p>
                      <a:pPr algn="ctr">
                        <a:lnSpc>
                          <a:spcPct val="107000"/>
                        </a:lnSpc>
                        <a:spcAft>
                          <a:spcPts val="0"/>
                        </a:spcAft>
                      </a:pPr>
                      <a:r>
                        <a:rPr lang="en-US" sz="1200">
                          <a:solidFill>
                            <a:srgbClr val="000000"/>
                          </a:solidFill>
                          <a:latin typeface="Times New Roman"/>
                          <a:ea typeface="Times New Roman"/>
                        </a:rPr>
                        <a:t>0.894428</a:t>
                      </a:r>
                      <a:endParaRPr lang="en-US" sz="1100">
                        <a:latin typeface="Calibri"/>
                        <a:ea typeface="Calibri"/>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7E4BC"/>
                    </a:solidFill>
                  </a:tcPr>
                </a:tc>
                <a:extLst>
                  <a:ext uri="{0D108BD9-81ED-4DB2-BD59-A6C34878D82A}">
                    <a16:rowId xmlns:a16="http://schemas.microsoft.com/office/drawing/2014/main" val="10002"/>
                  </a:ext>
                </a:extLst>
              </a:tr>
              <a:tr h="182880">
                <a:tc>
                  <a:txBody>
                    <a:bodyPr/>
                    <a:lstStyle/>
                    <a:p>
                      <a:pPr algn="ctr">
                        <a:lnSpc>
                          <a:spcPct val="107000"/>
                        </a:lnSpc>
                        <a:spcAft>
                          <a:spcPts val="0"/>
                        </a:spcAft>
                      </a:pPr>
                      <a:r>
                        <a:rPr lang="en-US" sz="1200">
                          <a:solidFill>
                            <a:srgbClr val="000000"/>
                          </a:solidFill>
                          <a:latin typeface="Times New Roman"/>
                          <a:ea typeface="Times New Roman"/>
                        </a:rPr>
                        <a:t>LightGBM Classifier</a:t>
                      </a:r>
                      <a:endParaRPr lang="en-US" sz="1100">
                        <a:latin typeface="Calibri"/>
                        <a:ea typeface="Calibri"/>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B9B8"/>
                    </a:solidFill>
                  </a:tcPr>
                </a:tc>
                <a:tc>
                  <a:txBody>
                    <a:bodyPr/>
                    <a:lstStyle/>
                    <a:p>
                      <a:pPr algn="ctr">
                        <a:lnSpc>
                          <a:spcPct val="107000"/>
                        </a:lnSpc>
                        <a:spcAft>
                          <a:spcPts val="0"/>
                        </a:spcAft>
                      </a:pPr>
                      <a:r>
                        <a:rPr lang="en-US" sz="1200">
                          <a:solidFill>
                            <a:srgbClr val="000000"/>
                          </a:solidFill>
                          <a:latin typeface="Times New Roman"/>
                          <a:ea typeface="Times New Roman"/>
                        </a:rPr>
                        <a:t>0.935993</a:t>
                      </a:r>
                      <a:endParaRPr lang="en-US" sz="1100">
                        <a:latin typeface="Calibri"/>
                        <a:ea typeface="Calibri"/>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B9B8"/>
                    </a:solidFill>
                  </a:tcPr>
                </a:tc>
                <a:tc>
                  <a:txBody>
                    <a:bodyPr/>
                    <a:lstStyle/>
                    <a:p>
                      <a:pPr algn="ctr">
                        <a:lnSpc>
                          <a:spcPct val="107000"/>
                        </a:lnSpc>
                        <a:spcAft>
                          <a:spcPts val="0"/>
                        </a:spcAft>
                      </a:pPr>
                      <a:r>
                        <a:rPr lang="en-US" sz="1200">
                          <a:solidFill>
                            <a:srgbClr val="000000"/>
                          </a:solidFill>
                          <a:latin typeface="Times New Roman"/>
                          <a:ea typeface="Times New Roman"/>
                        </a:rPr>
                        <a:t>0.921717</a:t>
                      </a:r>
                      <a:endParaRPr lang="en-US" sz="1100">
                        <a:latin typeface="Calibri"/>
                        <a:ea typeface="Calibri"/>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B9B8"/>
                    </a:solidFill>
                  </a:tcPr>
                </a:tc>
                <a:tc>
                  <a:txBody>
                    <a:bodyPr/>
                    <a:lstStyle/>
                    <a:p>
                      <a:pPr algn="ctr">
                        <a:lnSpc>
                          <a:spcPct val="107000"/>
                        </a:lnSpc>
                        <a:spcAft>
                          <a:spcPts val="0"/>
                        </a:spcAft>
                      </a:pPr>
                      <a:r>
                        <a:rPr lang="en-US" sz="1200" dirty="0">
                          <a:solidFill>
                            <a:srgbClr val="000000"/>
                          </a:solidFill>
                          <a:latin typeface="Times New Roman"/>
                          <a:ea typeface="Times New Roman"/>
                        </a:rPr>
                        <a:t>0.91616</a:t>
                      </a:r>
                      <a:endParaRPr lang="en-US" sz="1100" dirty="0">
                        <a:latin typeface="Calibri"/>
                        <a:ea typeface="Calibri"/>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B9B8"/>
                    </a:solidFill>
                  </a:tcPr>
                </a:tc>
                <a:tc>
                  <a:txBody>
                    <a:bodyPr/>
                    <a:lstStyle/>
                    <a:p>
                      <a:pPr algn="ctr">
                        <a:lnSpc>
                          <a:spcPct val="107000"/>
                        </a:lnSpc>
                        <a:spcAft>
                          <a:spcPts val="0"/>
                        </a:spcAft>
                      </a:pPr>
                      <a:r>
                        <a:rPr lang="en-US" sz="1200" dirty="0">
                          <a:solidFill>
                            <a:srgbClr val="000000"/>
                          </a:solidFill>
                          <a:latin typeface="Times New Roman"/>
                          <a:ea typeface="Times New Roman"/>
                        </a:rPr>
                        <a:t>0.894301</a:t>
                      </a:r>
                      <a:endParaRPr lang="en-US" sz="1100" dirty="0">
                        <a:latin typeface="Calibri"/>
                        <a:ea typeface="Calibri"/>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B9B8"/>
                    </a:solidFill>
                  </a:tcPr>
                </a:tc>
                <a:extLst>
                  <a:ext uri="{0D108BD9-81ED-4DB2-BD59-A6C34878D82A}">
                    <a16:rowId xmlns:a16="http://schemas.microsoft.com/office/drawing/2014/main" val="10003"/>
                  </a:ext>
                </a:extLst>
              </a:tr>
            </a:tbl>
          </a:graphicData>
        </a:graphic>
      </p:graphicFrame>
      <p:sp>
        <p:nvSpPr>
          <p:cNvPr id="3" name="TextBox 2"/>
          <p:cNvSpPr txBox="1"/>
          <p:nvPr/>
        </p:nvSpPr>
        <p:spPr>
          <a:xfrm>
            <a:off x="487017" y="2385392"/>
            <a:ext cx="9631018" cy="738664"/>
          </a:xfrm>
          <a:prstGeom prst="rect">
            <a:avLst/>
          </a:prstGeom>
          <a:noFill/>
        </p:spPr>
        <p:txBody>
          <a:bodyPr wrap="square" rtlCol="0">
            <a:spAutoFit/>
          </a:bodyPr>
          <a:lstStyle/>
          <a:p>
            <a:pPr>
              <a:buFont typeface="Wingdings" pitchFamily="2" charset="2"/>
              <a:buChar char="Ø"/>
            </a:pPr>
            <a:r>
              <a:rPr lang="en-IN" dirty="0"/>
              <a:t>On the basis of above results we can see that Ensemble Models are giving better scores than Base models. </a:t>
            </a:r>
            <a:endParaRPr lang="en-US" dirty="0"/>
          </a:p>
          <a:p>
            <a:pPr lvl="0">
              <a:buFont typeface="Wingdings" pitchFamily="2" charset="2"/>
              <a:buChar char="Ø"/>
            </a:pPr>
            <a:r>
              <a:rPr lang="en-IN" dirty="0"/>
              <a:t>Further will include these models in our stacking algorithm to see if there is  any significant improvement in our scores.</a:t>
            </a:r>
            <a:endParaRPr lang="en-US" dirty="0"/>
          </a:p>
          <a:p>
            <a:endParaRPr lang="en-US" dirty="0"/>
          </a:p>
        </p:txBody>
      </p:sp>
      <p:sp>
        <p:nvSpPr>
          <p:cNvPr id="4" name="TextBox 3"/>
          <p:cNvSpPr txBox="1"/>
          <p:nvPr/>
        </p:nvSpPr>
        <p:spPr>
          <a:xfrm>
            <a:off x="377687" y="288234"/>
            <a:ext cx="3299791" cy="646331"/>
          </a:xfrm>
          <a:prstGeom prst="rect">
            <a:avLst/>
          </a:prstGeom>
          <a:noFill/>
        </p:spPr>
        <p:txBody>
          <a:bodyPr wrap="square" rtlCol="0">
            <a:spAutoFit/>
          </a:bodyPr>
          <a:lstStyle/>
          <a:p>
            <a:r>
              <a:rPr lang="en-IN" b="1" dirty="0"/>
              <a:t>Ensemble Model Results </a:t>
            </a:r>
            <a:endParaRPr lang="en-US" dirty="0"/>
          </a:p>
          <a:p>
            <a:endParaRPr lang="en-US" dirty="0"/>
          </a:p>
        </p:txBody>
      </p:sp>
      <p:graphicFrame>
        <p:nvGraphicFramePr>
          <p:cNvPr id="5" name="Table 4"/>
          <p:cNvGraphicFramePr>
            <a:graphicFrameLocks noGrp="1"/>
          </p:cNvGraphicFramePr>
          <p:nvPr/>
        </p:nvGraphicFramePr>
        <p:xfrm>
          <a:off x="437319" y="4210971"/>
          <a:ext cx="5546036" cy="967316"/>
        </p:xfrm>
        <a:graphic>
          <a:graphicData uri="http://schemas.openxmlformats.org/drawingml/2006/table">
            <a:tbl>
              <a:tblPr/>
              <a:tblGrid>
                <a:gridCol w="1603151">
                  <a:extLst>
                    <a:ext uri="{9D8B030D-6E8A-4147-A177-3AD203B41FA5}">
                      <a16:colId xmlns:a16="http://schemas.microsoft.com/office/drawing/2014/main" val="20000"/>
                    </a:ext>
                  </a:extLst>
                </a:gridCol>
                <a:gridCol w="1675365">
                  <a:extLst>
                    <a:ext uri="{9D8B030D-6E8A-4147-A177-3AD203B41FA5}">
                      <a16:colId xmlns:a16="http://schemas.microsoft.com/office/drawing/2014/main" val="20001"/>
                    </a:ext>
                  </a:extLst>
                </a:gridCol>
                <a:gridCol w="1155424">
                  <a:extLst>
                    <a:ext uri="{9D8B030D-6E8A-4147-A177-3AD203B41FA5}">
                      <a16:colId xmlns:a16="http://schemas.microsoft.com/office/drawing/2014/main" val="20002"/>
                    </a:ext>
                  </a:extLst>
                </a:gridCol>
                <a:gridCol w="1112096">
                  <a:extLst>
                    <a:ext uri="{9D8B030D-6E8A-4147-A177-3AD203B41FA5}">
                      <a16:colId xmlns:a16="http://schemas.microsoft.com/office/drawing/2014/main" val="20003"/>
                    </a:ext>
                  </a:extLst>
                </a:gridCol>
              </a:tblGrid>
              <a:tr h="510316">
                <a:tc>
                  <a:txBody>
                    <a:bodyPr/>
                    <a:lstStyle/>
                    <a:p>
                      <a:pPr algn="ctr">
                        <a:lnSpc>
                          <a:spcPct val="107000"/>
                        </a:lnSpc>
                        <a:spcAft>
                          <a:spcPts val="0"/>
                        </a:spcAft>
                      </a:pPr>
                      <a:r>
                        <a:rPr lang="en-US" sz="1200" b="1" dirty="0" err="1">
                          <a:solidFill>
                            <a:srgbClr val="000000"/>
                          </a:solidFill>
                          <a:latin typeface="Times New Roman"/>
                          <a:ea typeface="Times New Roman"/>
                        </a:rPr>
                        <a:t>Train_set</a:t>
                      </a:r>
                      <a:r>
                        <a:rPr lang="en-US" sz="1200" b="1" dirty="0">
                          <a:solidFill>
                            <a:srgbClr val="000000"/>
                          </a:solidFill>
                          <a:latin typeface="Times New Roman"/>
                          <a:ea typeface="Times New Roman"/>
                        </a:rPr>
                        <a:t> Accuracy_score</a:t>
                      </a:r>
                      <a:endParaRPr lang="en-US" sz="1100" dirty="0">
                        <a:latin typeface="Calibri"/>
                        <a:ea typeface="Calibri"/>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000"/>
                    </a:solidFill>
                  </a:tcPr>
                </a:tc>
                <a:tc>
                  <a:txBody>
                    <a:bodyPr/>
                    <a:lstStyle/>
                    <a:p>
                      <a:pPr algn="ctr">
                        <a:lnSpc>
                          <a:spcPct val="107000"/>
                        </a:lnSpc>
                        <a:spcAft>
                          <a:spcPts val="0"/>
                        </a:spcAft>
                      </a:pPr>
                      <a:r>
                        <a:rPr lang="en-US" sz="1200" b="1">
                          <a:solidFill>
                            <a:srgbClr val="000000"/>
                          </a:solidFill>
                          <a:latin typeface="Times New Roman"/>
                          <a:ea typeface="Times New Roman"/>
                        </a:rPr>
                        <a:t>Test_set Accuracy_score</a:t>
                      </a:r>
                      <a:endParaRPr lang="en-US" sz="1100">
                        <a:latin typeface="Calibri"/>
                        <a:ea typeface="Calibri"/>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000"/>
                    </a:solidFill>
                  </a:tcPr>
                </a:tc>
                <a:tc>
                  <a:txBody>
                    <a:bodyPr/>
                    <a:lstStyle/>
                    <a:p>
                      <a:pPr algn="ctr">
                        <a:lnSpc>
                          <a:spcPct val="107000"/>
                        </a:lnSpc>
                        <a:spcAft>
                          <a:spcPts val="0"/>
                        </a:spcAft>
                      </a:pPr>
                      <a:r>
                        <a:rPr lang="en-US" sz="1200" b="1" dirty="0" err="1">
                          <a:solidFill>
                            <a:srgbClr val="000000"/>
                          </a:solidFill>
                          <a:latin typeface="Times New Roman"/>
                          <a:ea typeface="Times New Roman"/>
                        </a:rPr>
                        <a:t>Train_set</a:t>
                      </a:r>
                      <a:r>
                        <a:rPr lang="en-US" sz="1200" b="1" dirty="0">
                          <a:solidFill>
                            <a:srgbClr val="000000"/>
                          </a:solidFill>
                          <a:latin typeface="Times New Roman"/>
                          <a:ea typeface="Times New Roman"/>
                        </a:rPr>
                        <a:t> F1_score</a:t>
                      </a:r>
                      <a:endParaRPr lang="en-US" sz="1100" dirty="0">
                        <a:latin typeface="Calibri"/>
                        <a:ea typeface="Calibri"/>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000"/>
                    </a:solidFill>
                  </a:tcPr>
                </a:tc>
                <a:tc>
                  <a:txBody>
                    <a:bodyPr/>
                    <a:lstStyle/>
                    <a:p>
                      <a:pPr algn="ctr">
                        <a:lnSpc>
                          <a:spcPct val="107000"/>
                        </a:lnSpc>
                        <a:spcAft>
                          <a:spcPts val="0"/>
                        </a:spcAft>
                      </a:pPr>
                      <a:r>
                        <a:rPr lang="en-US" sz="1200" b="1">
                          <a:solidFill>
                            <a:srgbClr val="000000"/>
                          </a:solidFill>
                          <a:latin typeface="Times New Roman"/>
                          <a:ea typeface="Times New Roman"/>
                        </a:rPr>
                        <a:t>Test_set F1_score</a:t>
                      </a:r>
                      <a:endParaRPr lang="en-US" sz="1100">
                        <a:latin typeface="Calibri"/>
                        <a:ea typeface="Calibri"/>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000"/>
                    </a:solidFill>
                  </a:tcPr>
                </a:tc>
                <a:extLst>
                  <a:ext uri="{0D108BD9-81ED-4DB2-BD59-A6C34878D82A}">
                    <a16:rowId xmlns:a16="http://schemas.microsoft.com/office/drawing/2014/main" val="10000"/>
                  </a:ext>
                </a:extLst>
              </a:tr>
              <a:tr h="457000">
                <a:tc>
                  <a:txBody>
                    <a:bodyPr/>
                    <a:lstStyle/>
                    <a:p>
                      <a:pPr algn="ctr">
                        <a:lnSpc>
                          <a:spcPct val="107000"/>
                        </a:lnSpc>
                        <a:spcAft>
                          <a:spcPts val="0"/>
                        </a:spcAft>
                      </a:pPr>
                      <a:r>
                        <a:rPr lang="en-US" sz="1200" b="1">
                          <a:solidFill>
                            <a:srgbClr val="000000"/>
                          </a:solidFill>
                          <a:latin typeface="Times New Roman"/>
                          <a:ea typeface="Times New Roman"/>
                        </a:rPr>
                        <a:t>0.9412</a:t>
                      </a:r>
                      <a:endParaRPr lang="en-US" sz="1100">
                        <a:latin typeface="Calibri"/>
                        <a:ea typeface="Calibri"/>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BE5F1"/>
                    </a:solidFill>
                  </a:tcPr>
                </a:tc>
                <a:tc>
                  <a:txBody>
                    <a:bodyPr/>
                    <a:lstStyle/>
                    <a:p>
                      <a:pPr algn="ctr">
                        <a:lnSpc>
                          <a:spcPct val="107000"/>
                        </a:lnSpc>
                        <a:spcAft>
                          <a:spcPts val="0"/>
                        </a:spcAft>
                      </a:pPr>
                      <a:r>
                        <a:rPr lang="en-US" sz="1200" b="1">
                          <a:solidFill>
                            <a:srgbClr val="000000"/>
                          </a:solidFill>
                          <a:latin typeface="Times New Roman"/>
                          <a:ea typeface="Times New Roman"/>
                        </a:rPr>
                        <a:t>0.9235</a:t>
                      </a:r>
                      <a:endParaRPr lang="en-US" sz="1100">
                        <a:latin typeface="Calibri"/>
                        <a:ea typeface="Calibri"/>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BE5F1"/>
                    </a:solidFill>
                  </a:tcPr>
                </a:tc>
                <a:tc>
                  <a:txBody>
                    <a:bodyPr/>
                    <a:lstStyle/>
                    <a:p>
                      <a:pPr algn="ctr">
                        <a:lnSpc>
                          <a:spcPct val="107000"/>
                        </a:lnSpc>
                        <a:spcAft>
                          <a:spcPts val="0"/>
                        </a:spcAft>
                      </a:pPr>
                      <a:r>
                        <a:rPr lang="en-US" sz="1200" b="1">
                          <a:solidFill>
                            <a:srgbClr val="000000"/>
                          </a:solidFill>
                          <a:latin typeface="Times New Roman"/>
                          <a:ea typeface="Times New Roman"/>
                        </a:rPr>
                        <a:t>0.9228</a:t>
                      </a:r>
                      <a:endParaRPr lang="en-US" sz="1100">
                        <a:latin typeface="Calibri"/>
                        <a:ea typeface="Calibri"/>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BE5F1"/>
                    </a:solidFill>
                  </a:tcPr>
                </a:tc>
                <a:tc>
                  <a:txBody>
                    <a:bodyPr/>
                    <a:lstStyle/>
                    <a:p>
                      <a:pPr algn="ctr">
                        <a:lnSpc>
                          <a:spcPct val="107000"/>
                        </a:lnSpc>
                        <a:spcAft>
                          <a:spcPts val="0"/>
                        </a:spcAft>
                      </a:pPr>
                      <a:r>
                        <a:rPr lang="en-US" sz="1200" b="1" dirty="0">
                          <a:solidFill>
                            <a:srgbClr val="000000"/>
                          </a:solidFill>
                          <a:latin typeface="Times New Roman"/>
                          <a:ea typeface="Times New Roman"/>
                        </a:rPr>
                        <a:t>0.8965</a:t>
                      </a:r>
                      <a:endParaRPr lang="en-US" sz="1100" dirty="0">
                        <a:latin typeface="Calibri"/>
                        <a:ea typeface="Calibri"/>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BE5F1"/>
                    </a:solidFill>
                  </a:tcPr>
                </a:tc>
                <a:extLst>
                  <a:ext uri="{0D108BD9-81ED-4DB2-BD59-A6C34878D82A}">
                    <a16:rowId xmlns:a16="http://schemas.microsoft.com/office/drawing/2014/main" val="10001"/>
                  </a:ext>
                </a:extLst>
              </a:tr>
            </a:tbl>
          </a:graphicData>
        </a:graphic>
      </p:graphicFrame>
      <p:sp>
        <p:nvSpPr>
          <p:cNvPr id="7" name="TextBox 6"/>
          <p:cNvSpPr txBox="1"/>
          <p:nvPr/>
        </p:nvSpPr>
        <p:spPr>
          <a:xfrm>
            <a:off x="427382" y="3816625"/>
            <a:ext cx="4144617" cy="646331"/>
          </a:xfrm>
          <a:prstGeom prst="rect">
            <a:avLst/>
          </a:prstGeom>
          <a:noFill/>
        </p:spPr>
        <p:txBody>
          <a:bodyPr wrap="square" rtlCol="0">
            <a:spAutoFit/>
          </a:bodyPr>
          <a:lstStyle/>
          <a:p>
            <a:r>
              <a:rPr lang="en-IN" b="1" dirty="0"/>
              <a:t>Results with Stacking Algorithm </a:t>
            </a:r>
            <a:endParaRPr lang="en-US" dirty="0"/>
          </a:p>
          <a:p>
            <a:endParaRPr lang="en-US" dirty="0"/>
          </a:p>
        </p:txBody>
      </p:sp>
      <p:sp>
        <p:nvSpPr>
          <p:cNvPr id="8" name="TextBox 7"/>
          <p:cNvSpPr txBox="1"/>
          <p:nvPr/>
        </p:nvSpPr>
        <p:spPr>
          <a:xfrm>
            <a:off x="467139" y="5307496"/>
            <a:ext cx="10028583" cy="646331"/>
          </a:xfrm>
          <a:prstGeom prst="rect">
            <a:avLst/>
          </a:prstGeom>
          <a:noFill/>
        </p:spPr>
        <p:txBody>
          <a:bodyPr wrap="square" rtlCol="0">
            <a:spAutoFit/>
          </a:bodyPr>
          <a:lstStyle/>
          <a:p>
            <a:pPr lvl="0">
              <a:buFont typeface="Wingdings" pitchFamily="2" charset="2"/>
              <a:buChar char="Ø"/>
            </a:pPr>
            <a:r>
              <a:rPr lang="en-IN" dirty="0"/>
              <a:t> After applying Voting classifier we are able to get improved scores.</a:t>
            </a:r>
            <a:endParaRPr lang="en-US" dirty="0"/>
          </a:p>
          <a:p>
            <a:pPr>
              <a:buFont typeface="Wingdings" pitchFamily="2" charset="2"/>
              <a:buChar char="Ø"/>
            </a:pPr>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BE9E7"/>
        </a:solidFill>
        <a:effectLst/>
      </p:bgPr>
    </p:bg>
    <p:spTree>
      <p:nvGrpSpPr>
        <p:cNvPr id="1" name="Shape 120"/>
        <p:cNvGrpSpPr/>
        <p:nvPr/>
      </p:nvGrpSpPr>
      <p:grpSpPr>
        <a:xfrm>
          <a:off x="0" y="0"/>
          <a:ext cx="0" cy="0"/>
          <a:chOff x="0" y="0"/>
          <a:chExt cx="0" cy="0"/>
        </a:xfrm>
      </p:grpSpPr>
      <p:sp>
        <p:nvSpPr>
          <p:cNvPr id="121" name="Google Shape;121;p4"/>
          <p:cNvSpPr txBox="1"/>
          <p:nvPr/>
        </p:nvSpPr>
        <p:spPr>
          <a:xfrm>
            <a:off x="285750" y="415616"/>
            <a:ext cx="11029950" cy="4876463"/>
          </a:xfrm>
          <a:prstGeom prst="rect">
            <a:avLst/>
          </a:prstGeom>
          <a:noFill/>
          <a:ln>
            <a:noFill/>
          </a:ln>
        </p:spPr>
        <p:txBody>
          <a:bodyPr spcFirstLastPara="1" wrap="square" lIns="91425" tIns="45700" rIns="91425" bIns="45700" anchor="t" anchorCtr="0">
            <a:spAutoFit/>
          </a:bodyPr>
          <a:lstStyle/>
          <a:p>
            <a:pPr marL="0" marR="0" lvl="0" indent="0" algn="l" rtl="0">
              <a:lnSpc>
                <a:spcPct val="115000"/>
              </a:lnSpc>
              <a:spcBef>
                <a:spcPts val="0"/>
              </a:spcBef>
              <a:spcAft>
                <a:spcPts val="0"/>
              </a:spcAft>
              <a:buNone/>
            </a:pPr>
            <a:r>
              <a:rPr lang="en-US" sz="1800" b="1" i="0" u="none" strike="noStrike" cap="none">
                <a:solidFill>
                  <a:schemeClr val="dk1"/>
                </a:solidFill>
                <a:latin typeface="Bookman Old Style"/>
                <a:ea typeface="Bookman Old Style"/>
                <a:cs typeface="Bookman Old Style"/>
                <a:sym typeface="Bookman Old Style"/>
              </a:rPr>
              <a:t>Benefits of online courses:</a:t>
            </a:r>
            <a:endParaRPr/>
          </a:p>
          <a:p>
            <a:pPr marL="0" marR="0" lvl="0" indent="0" algn="l" rtl="0">
              <a:lnSpc>
                <a:spcPct val="115000"/>
              </a:lnSpc>
              <a:spcBef>
                <a:spcPts val="1000"/>
              </a:spcBef>
              <a:spcAft>
                <a:spcPts val="0"/>
              </a:spcAft>
              <a:buNone/>
            </a:pPr>
            <a:endParaRPr sz="1800" b="0" i="0" u="none" strike="noStrike" cap="none">
              <a:solidFill>
                <a:schemeClr val="dk1"/>
              </a:solidFill>
              <a:latin typeface="Bookman Old Style"/>
              <a:ea typeface="Bookman Old Style"/>
              <a:cs typeface="Bookman Old Style"/>
              <a:sym typeface="Bookman Old Style"/>
            </a:endParaRPr>
          </a:p>
          <a:p>
            <a:pPr marL="285750" marR="0" lvl="0" indent="-285750" algn="l" rtl="0">
              <a:lnSpc>
                <a:spcPct val="115000"/>
              </a:lnSpc>
              <a:spcBef>
                <a:spcPts val="1000"/>
              </a:spcBef>
              <a:spcAft>
                <a:spcPts val="0"/>
              </a:spcAft>
              <a:buClr>
                <a:schemeClr val="dk1"/>
              </a:buClr>
              <a:buSzPts val="1600"/>
              <a:buFont typeface="Noto Sans Symbols"/>
              <a:buChar char="❑"/>
            </a:pPr>
            <a:r>
              <a:rPr lang="en-US" sz="1600" b="1" i="0" u="none" strike="noStrike" cap="none">
                <a:solidFill>
                  <a:schemeClr val="dk1"/>
                </a:solidFill>
                <a:latin typeface="Bookman Old Style"/>
                <a:ea typeface="Bookman Old Style"/>
                <a:cs typeface="Bookman Old Style"/>
                <a:sym typeface="Bookman Old Style"/>
              </a:rPr>
              <a:t>Flexibility: </a:t>
            </a:r>
            <a:r>
              <a:rPr lang="en-US" sz="1600" b="0" i="0" u="none" strike="noStrike" cap="none">
                <a:solidFill>
                  <a:schemeClr val="dk1"/>
                </a:solidFill>
                <a:latin typeface="Bookman Old Style"/>
                <a:ea typeface="Bookman Old Style"/>
                <a:cs typeface="Bookman Old Style"/>
                <a:sym typeface="Bookman Old Style"/>
              </a:rPr>
              <a:t>Most people who choose online learning tend to have other commitments, and prefer this mode of learning as it gives them power over how they will delegate their time towards their different projects.</a:t>
            </a:r>
            <a:endParaRPr sz="1600" b="0" i="0" u="none" strike="noStrike" cap="none">
              <a:solidFill>
                <a:schemeClr val="dk1"/>
              </a:solidFill>
              <a:latin typeface="Bookman Old Style"/>
              <a:ea typeface="Bookman Old Style"/>
              <a:cs typeface="Bookman Old Style"/>
              <a:sym typeface="Bookman Old Style"/>
            </a:endParaRPr>
          </a:p>
          <a:p>
            <a:pPr marL="285750" marR="0" lvl="0" indent="-285750" algn="l" rtl="0">
              <a:lnSpc>
                <a:spcPct val="115000"/>
              </a:lnSpc>
              <a:spcBef>
                <a:spcPts val="1000"/>
              </a:spcBef>
              <a:spcAft>
                <a:spcPts val="0"/>
              </a:spcAft>
              <a:buClr>
                <a:schemeClr val="dk1"/>
              </a:buClr>
              <a:buSzPts val="1600"/>
              <a:buFont typeface="Noto Sans Symbols"/>
              <a:buChar char="❑"/>
            </a:pPr>
            <a:r>
              <a:rPr lang="en-US" sz="1600" b="1" i="0" u="none" strike="noStrike" cap="none">
                <a:solidFill>
                  <a:schemeClr val="dk1"/>
                </a:solidFill>
                <a:latin typeface="Bookman Old Style"/>
                <a:ea typeface="Bookman Old Style"/>
                <a:cs typeface="Bookman Old Style"/>
                <a:sym typeface="Bookman Old Style"/>
              </a:rPr>
              <a:t>Reduced Costs: </a:t>
            </a:r>
            <a:r>
              <a:rPr lang="en-US" sz="1600" b="0" i="0" u="none" strike="noStrike" cap="none">
                <a:solidFill>
                  <a:schemeClr val="dk1"/>
                </a:solidFill>
                <a:latin typeface="Bookman Old Style"/>
                <a:ea typeface="Bookman Old Style"/>
                <a:cs typeface="Bookman Old Style"/>
                <a:sym typeface="Bookman Old Style"/>
              </a:rPr>
              <a:t>Online education can cost less due to a variety of reasons like students need not pay for infrastructure, travel etc. </a:t>
            </a:r>
            <a:endParaRPr sz="1600" b="0" i="0" u="none" strike="noStrike" cap="none">
              <a:solidFill>
                <a:schemeClr val="dk1"/>
              </a:solidFill>
              <a:latin typeface="Bookman Old Style"/>
              <a:ea typeface="Bookman Old Style"/>
              <a:cs typeface="Bookman Old Style"/>
              <a:sym typeface="Bookman Old Style"/>
            </a:endParaRPr>
          </a:p>
          <a:p>
            <a:pPr marL="285750" marR="0" lvl="0" indent="-285750" algn="l" rtl="0">
              <a:lnSpc>
                <a:spcPct val="115000"/>
              </a:lnSpc>
              <a:spcBef>
                <a:spcPts val="1000"/>
              </a:spcBef>
              <a:spcAft>
                <a:spcPts val="0"/>
              </a:spcAft>
              <a:buClr>
                <a:schemeClr val="dk1"/>
              </a:buClr>
              <a:buSzPts val="1600"/>
              <a:buFont typeface="Noto Sans Symbols"/>
              <a:buChar char="❑"/>
            </a:pPr>
            <a:r>
              <a:rPr lang="en-US" sz="1600" b="1" i="0" u="none" strike="noStrike" cap="none">
                <a:solidFill>
                  <a:schemeClr val="dk1"/>
                </a:solidFill>
                <a:latin typeface="Bookman Old Style"/>
                <a:ea typeface="Bookman Old Style"/>
                <a:cs typeface="Bookman Old Style"/>
                <a:sym typeface="Bookman Old Style"/>
              </a:rPr>
              <a:t>Networking Opportunities: </a:t>
            </a:r>
            <a:r>
              <a:rPr lang="en-US" sz="1600" b="0" i="0" u="none" strike="noStrike" cap="none">
                <a:solidFill>
                  <a:schemeClr val="dk1"/>
                </a:solidFill>
                <a:latin typeface="Bookman Old Style"/>
                <a:ea typeface="Bookman Old Style"/>
                <a:cs typeface="Bookman Old Style"/>
                <a:sym typeface="Bookman Old Style"/>
              </a:rPr>
              <a:t>Online education also provides students with the chance to network with peers across nations or even different continents. This often leads to other opportunities in terms of collaboration with other individuals in the implementation of a project. At the same time, it makes them culturally sensitive and able to fit into other environments easily given their exposure to other cultures.</a:t>
            </a:r>
            <a:endParaRPr sz="1600" b="0" i="0" u="none" strike="noStrike" cap="none">
              <a:solidFill>
                <a:schemeClr val="dk1"/>
              </a:solidFill>
              <a:latin typeface="Bookman Old Style"/>
              <a:ea typeface="Bookman Old Style"/>
              <a:cs typeface="Bookman Old Style"/>
              <a:sym typeface="Bookman Old Style"/>
            </a:endParaRPr>
          </a:p>
          <a:p>
            <a:pPr marL="285750" marR="0" lvl="0" indent="-285750" algn="l" rtl="0">
              <a:lnSpc>
                <a:spcPct val="115000"/>
              </a:lnSpc>
              <a:spcBef>
                <a:spcPts val="1000"/>
              </a:spcBef>
              <a:spcAft>
                <a:spcPts val="0"/>
              </a:spcAft>
              <a:buClr>
                <a:schemeClr val="dk1"/>
              </a:buClr>
              <a:buSzPts val="1600"/>
              <a:buFont typeface="Noto Sans Symbols"/>
              <a:buChar char="❑"/>
            </a:pPr>
            <a:r>
              <a:rPr lang="en-US" sz="1600" b="1" i="0" u="none" strike="noStrike" cap="none">
                <a:solidFill>
                  <a:schemeClr val="dk1"/>
                </a:solidFill>
                <a:latin typeface="Bookman Old Style"/>
                <a:ea typeface="Bookman Old Style"/>
                <a:cs typeface="Bookman Old Style"/>
                <a:sym typeface="Bookman Old Style"/>
              </a:rPr>
              <a:t>Documentation: </a:t>
            </a:r>
            <a:r>
              <a:rPr lang="en-US" sz="1600" b="0" i="0" u="none" strike="noStrike" cap="none">
                <a:solidFill>
                  <a:schemeClr val="dk1"/>
                </a:solidFill>
                <a:latin typeface="Bookman Old Style"/>
                <a:ea typeface="Bookman Old Style"/>
                <a:cs typeface="Bookman Old Style"/>
                <a:sym typeface="Bookman Old Style"/>
              </a:rPr>
              <a:t>All the information that you will need will be safely stored in an online database. </a:t>
            </a:r>
            <a:endParaRPr/>
          </a:p>
          <a:p>
            <a:pPr marL="285750" marR="0" lvl="0" indent="-285750" algn="l" rtl="0">
              <a:lnSpc>
                <a:spcPct val="115000"/>
              </a:lnSpc>
              <a:spcBef>
                <a:spcPts val="1000"/>
              </a:spcBef>
              <a:spcAft>
                <a:spcPts val="0"/>
              </a:spcAft>
              <a:buClr>
                <a:schemeClr val="dk1"/>
              </a:buClr>
              <a:buSzPts val="1600"/>
              <a:buFont typeface="Noto Sans Symbols"/>
              <a:buChar char="❑"/>
            </a:pPr>
            <a:r>
              <a:rPr lang="en-US" sz="1600" b="1" i="0" u="none" strike="noStrike" cap="none">
                <a:solidFill>
                  <a:schemeClr val="dk1"/>
                </a:solidFill>
                <a:latin typeface="Bookman Old Style"/>
                <a:ea typeface="Bookman Old Style"/>
                <a:cs typeface="Bookman Old Style"/>
                <a:sym typeface="Bookman Old Style"/>
              </a:rPr>
              <a:t>Access to Expertise: </a:t>
            </a:r>
            <a:r>
              <a:rPr lang="en-US" sz="1600" b="0" i="0" u="none" strike="noStrike" cap="none">
                <a:solidFill>
                  <a:schemeClr val="dk1"/>
                </a:solidFill>
                <a:latin typeface="Bookman Old Style"/>
                <a:ea typeface="Bookman Old Style"/>
                <a:cs typeface="Bookman Old Style"/>
                <a:sym typeface="Bookman Old Style"/>
              </a:rPr>
              <a:t>An online college education might give students access to specialized degree courses that may not be available in an easily accessible or local institution of learning. </a:t>
            </a:r>
            <a:endParaRPr sz="1600" b="0" i="0" u="none" strike="noStrike" cap="none">
              <a:solidFill>
                <a:schemeClr val="dk1"/>
              </a:solidFill>
              <a:latin typeface="Bookman Old Style"/>
              <a:ea typeface="Bookman Old Style"/>
              <a:cs typeface="Bookman Old Style"/>
              <a:sym typeface="Bookman Old Style"/>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19269" y="119270"/>
            <a:ext cx="11121887" cy="369332"/>
          </a:xfrm>
          <a:prstGeom prst="rect">
            <a:avLst/>
          </a:prstGeom>
          <a:noFill/>
        </p:spPr>
        <p:txBody>
          <a:bodyPr wrap="square" rtlCol="0">
            <a:spAutoFit/>
          </a:bodyPr>
          <a:lstStyle/>
          <a:p>
            <a:r>
              <a:rPr lang="en-IN" b="1" dirty="0"/>
              <a:t>Feature importance scores on the basis of best performing model i.e. Gradient Boosting Classifier</a:t>
            </a:r>
            <a:endParaRPr lang="en-US" dirty="0"/>
          </a:p>
        </p:txBody>
      </p:sp>
      <p:pic>
        <p:nvPicPr>
          <p:cNvPr id="3" name="Picture 2"/>
          <p:cNvPicPr/>
          <p:nvPr/>
        </p:nvPicPr>
        <p:blipFill>
          <a:blip r:embed="rId2"/>
          <a:srcRect/>
          <a:stretch>
            <a:fillRect/>
          </a:stretch>
        </p:blipFill>
        <p:spPr bwMode="auto">
          <a:xfrm>
            <a:off x="159026" y="526774"/>
            <a:ext cx="8875644" cy="4959626"/>
          </a:xfrm>
          <a:prstGeom prst="rect">
            <a:avLst/>
          </a:prstGeom>
          <a:noFill/>
          <a:ln w="9525">
            <a:noFill/>
            <a:miter lim="800000"/>
            <a:headEnd/>
            <a:tailEnd/>
          </a:ln>
        </p:spPr>
      </p:pic>
      <p:sp>
        <p:nvSpPr>
          <p:cNvPr id="4" name="TextBox 3"/>
          <p:cNvSpPr txBox="1"/>
          <p:nvPr/>
        </p:nvSpPr>
        <p:spPr>
          <a:xfrm>
            <a:off x="159025" y="5705061"/>
            <a:ext cx="11579087" cy="923330"/>
          </a:xfrm>
          <a:prstGeom prst="rect">
            <a:avLst/>
          </a:prstGeom>
          <a:noFill/>
        </p:spPr>
        <p:txBody>
          <a:bodyPr wrap="square" rtlCol="0">
            <a:spAutoFit/>
          </a:bodyPr>
          <a:lstStyle/>
          <a:p>
            <a:pPr lvl="0"/>
            <a:r>
              <a:rPr lang="en-IN" dirty="0"/>
              <a:t>The top 5 features important features we got are ‘</a:t>
            </a:r>
            <a:r>
              <a:rPr lang="en-IN" b="1" dirty="0"/>
              <a:t>Total Time Spent on Website’</a:t>
            </a:r>
            <a:r>
              <a:rPr lang="en-IN" dirty="0"/>
              <a:t> followed by ‘</a:t>
            </a:r>
            <a:r>
              <a:rPr lang="en-IN" dirty="0" err="1"/>
              <a:t>Tags_Not</a:t>
            </a:r>
            <a:r>
              <a:rPr lang="en-IN" dirty="0"/>
              <a:t> Reachable’ , ‘Last </a:t>
            </a:r>
            <a:r>
              <a:rPr lang="en-IN" dirty="0" err="1"/>
              <a:t>Activity_SMS</a:t>
            </a:r>
            <a:r>
              <a:rPr lang="en-IN" dirty="0"/>
              <a:t> Reverted’,  ‘Lead </a:t>
            </a:r>
            <a:r>
              <a:rPr lang="en-IN" dirty="0" err="1"/>
              <a:t>Quality_Not</a:t>
            </a:r>
            <a:r>
              <a:rPr lang="en-IN" dirty="0"/>
              <a:t> Sure’ and ‘</a:t>
            </a:r>
            <a:r>
              <a:rPr lang="en-IN" dirty="0" err="1"/>
              <a:t>Tags_Response</a:t>
            </a:r>
            <a:r>
              <a:rPr lang="en-IN" dirty="0"/>
              <a:t> Received’ .</a:t>
            </a:r>
            <a:endParaRPr lang="en-US" dirty="0"/>
          </a:p>
          <a:p>
            <a:endParaRPr lang="en-US"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49087" y="0"/>
            <a:ext cx="11897139" cy="369332"/>
          </a:xfrm>
          <a:prstGeom prst="rect">
            <a:avLst/>
          </a:prstGeom>
          <a:noFill/>
        </p:spPr>
        <p:txBody>
          <a:bodyPr wrap="square" rtlCol="0">
            <a:spAutoFit/>
          </a:bodyPr>
          <a:lstStyle/>
          <a:p>
            <a:r>
              <a:rPr lang="en-IN" b="1" dirty="0"/>
              <a:t>Accuracy score, F1 score with Gradient Boosting Classifier at different counts of Most Important Features</a:t>
            </a:r>
            <a:endParaRPr lang="en-US" b="1" dirty="0"/>
          </a:p>
        </p:txBody>
      </p:sp>
      <p:pic>
        <p:nvPicPr>
          <p:cNvPr id="3" name="Picture 2"/>
          <p:cNvPicPr/>
          <p:nvPr/>
        </p:nvPicPr>
        <p:blipFill>
          <a:blip r:embed="rId2"/>
          <a:srcRect/>
          <a:stretch>
            <a:fillRect/>
          </a:stretch>
        </p:blipFill>
        <p:spPr bwMode="auto">
          <a:xfrm>
            <a:off x="238565" y="433210"/>
            <a:ext cx="6877851" cy="3234329"/>
          </a:xfrm>
          <a:prstGeom prst="rect">
            <a:avLst/>
          </a:prstGeom>
          <a:noFill/>
          <a:ln w="9525">
            <a:noFill/>
            <a:miter lim="800000"/>
            <a:headEnd/>
            <a:tailEnd/>
          </a:ln>
        </p:spPr>
      </p:pic>
      <p:sp>
        <p:nvSpPr>
          <p:cNvPr id="64513" name="Rectangle 1"/>
          <p:cNvSpPr>
            <a:spLocks noChangeArrowheads="1"/>
          </p:cNvSpPr>
          <p:nvPr/>
        </p:nvSpPr>
        <p:spPr bwMode="auto">
          <a:xfrm>
            <a:off x="119270" y="4055165"/>
            <a:ext cx="9648667" cy="584775"/>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 typeface="Wingdings" pitchFamily="2" charset="2"/>
              <a:buChar char="Ø"/>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en-US" sz="1600" b="0" i="0" u="none" strike="noStrike" cap="none" normalizeH="0" baseline="0" dirty="0">
                <a:ln>
                  <a:noFill/>
                </a:ln>
                <a:solidFill>
                  <a:schemeClr val="tx1"/>
                </a:solidFill>
                <a:effectLst/>
                <a:latin typeface="Times New Roman" pitchFamily="18" charset="0"/>
                <a:ea typeface="Times New Roman" pitchFamily="18" charset="0"/>
                <a:cs typeface="Times New Roman" pitchFamily="18" charset="0"/>
              </a:rPr>
              <a:t>Above result shows with top 40 important features the F1 score and Accuracy score is the highest on the test set. </a:t>
            </a:r>
            <a:endParaRPr kumimoji="0" lang="en-US" sz="1600" b="0" i="0" u="none" strike="noStrike" cap="none" normalizeH="0" baseline="0" dirty="0">
              <a:ln>
                <a:noFill/>
              </a:ln>
              <a:solidFill>
                <a:schemeClr val="tx1"/>
              </a:solidFill>
              <a:effectLst/>
              <a:latin typeface="Arial" pitchFamily="34"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 typeface="Wingdings" pitchFamily="2" charset="2"/>
              <a:buChar char="Ø"/>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en-US" sz="1600" b="0" i="0" u="none" strike="noStrike" cap="none" normalizeH="0" baseline="0" dirty="0">
                <a:ln>
                  <a:noFill/>
                </a:ln>
                <a:solidFill>
                  <a:schemeClr val="tx1"/>
                </a:solidFill>
                <a:effectLst/>
                <a:latin typeface="Times New Roman" pitchFamily="18" charset="0"/>
                <a:ea typeface="Times New Roman" pitchFamily="18" charset="0"/>
                <a:cs typeface="Times New Roman" pitchFamily="18" charset="0"/>
              </a:rPr>
              <a:t>Gradient Boosting Classifier with top 40 features is giving better result compared to Stacking Algorithm.</a:t>
            </a:r>
            <a:endParaRPr kumimoji="0" lang="en-US" sz="1600" b="0" i="0" u="none" strike="noStrike" cap="none" normalizeH="0" baseline="0" dirty="0">
              <a:ln>
                <a:noFill/>
              </a:ln>
              <a:solidFill>
                <a:schemeClr val="tx1"/>
              </a:solidFill>
              <a:effectLst/>
              <a:latin typeface="Arial" pitchFamily="34" charset="0"/>
              <a:cs typeface="Arial" pitchFamily="34" charset="0"/>
            </a:endParaRPr>
          </a:p>
        </p:txBody>
      </p:sp>
      <p:sp>
        <p:nvSpPr>
          <p:cNvPr id="5" name="TextBox 4"/>
          <p:cNvSpPr txBox="1"/>
          <p:nvPr/>
        </p:nvSpPr>
        <p:spPr>
          <a:xfrm>
            <a:off x="198783" y="4890052"/>
            <a:ext cx="11817626" cy="738664"/>
          </a:xfrm>
          <a:prstGeom prst="rect">
            <a:avLst/>
          </a:prstGeom>
          <a:noFill/>
        </p:spPr>
        <p:txBody>
          <a:bodyPr wrap="square" rtlCol="0">
            <a:spAutoFit/>
          </a:bodyPr>
          <a:lstStyle/>
          <a:p>
            <a:r>
              <a:rPr lang="en-IN" b="1" u="sng" dirty="0"/>
              <a:t>Conclusion:</a:t>
            </a:r>
          </a:p>
          <a:p>
            <a:endParaRPr lang="en-US" dirty="0"/>
          </a:p>
          <a:p>
            <a:r>
              <a:rPr lang="en-IN" dirty="0"/>
              <a:t>After building different classifiers we came up with Gradient Boosting Classifier as our best performing model built on top 40 important features</a:t>
            </a:r>
            <a:endParaRPr lang="en-US"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rcRect/>
          <a:stretch>
            <a:fillRect/>
          </a:stretch>
        </p:blipFill>
        <p:spPr bwMode="auto">
          <a:xfrm>
            <a:off x="271255" y="406033"/>
            <a:ext cx="2909268" cy="2078750"/>
          </a:xfrm>
          <a:prstGeom prst="rect">
            <a:avLst/>
          </a:prstGeom>
          <a:noFill/>
          <a:ln w="9525">
            <a:noFill/>
            <a:miter lim="800000"/>
            <a:headEnd/>
            <a:tailEnd/>
          </a:ln>
        </p:spPr>
      </p:pic>
      <p:sp>
        <p:nvSpPr>
          <p:cNvPr id="3" name="TextBox 2"/>
          <p:cNvSpPr txBox="1"/>
          <p:nvPr/>
        </p:nvSpPr>
        <p:spPr>
          <a:xfrm>
            <a:off x="506896" y="2574235"/>
            <a:ext cx="2971800" cy="369332"/>
          </a:xfrm>
          <a:prstGeom prst="rect">
            <a:avLst/>
          </a:prstGeom>
          <a:noFill/>
        </p:spPr>
        <p:txBody>
          <a:bodyPr wrap="square" rtlCol="0">
            <a:spAutoFit/>
          </a:bodyPr>
          <a:lstStyle/>
          <a:p>
            <a:r>
              <a:rPr lang="en-IN" b="1" dirty="0"/>
              <a:t>Total Time spent on website.</a:t>
            </a:r>
            <a:endParaRPr lang="en-US" dirty="0"/>
          </a:p>
        </p:txBody>
      </p:sp>
      <p:pic>
        <p:nvPicPr>
          <p:cNvPr id="4" name="Picture 3"/>
          <p:cNvPicPr/>
          <p:nvPr/>
        </p:nvPicPr>
        <p:blipFill>
          <a:blip r:embed="rId3"/>
          <a:srcRect/>
          <a:stretch>
            <a:fillRect/>
          </a:stretch>
        </p:blipFill>
        <p:spPr bwMode="auto">
          <a:xfrm>
            <a:off x="4286604" y="406841"/>
            <a:ext cx="2631031" cy="2087881"/>
          </a:xfrm>
          <a:prstGeom prst="rect">
            <a:avLst/>
          </a:prstGeom>
          <a:noFill/>
          <a:ln w="9525">
            <a:noFill/>
            <a:miter lim="800000"/>
            <a:headEnd/>
            <a:tailEnd/>
          </a:ln>
        </p:spPr>
      </p:pic>
      <p:sp>
        <p:nvSpPr>
          <p:cNvPr id="5" name="TextBox 4"/>
          <p:cNvSpPr txBox="1"/>
          <p:nvPr/>
        </p:nvSpPr>
        <p:spPr>
          <a:xfrm>
            <a:off x="4671392" y="2544418"/>
            <a:ext cx="2176669" cy="369332"/>
          </a:xfrm>
          <a:prstGeom prst="rect">
            <a:avLst/>
          </a:prstGeom>
          <a:noFill/>
        </p:spPr>
        <p:txBody>
          <a:bodyPr wrap="square" rtlCol="0">
            <a:spAutoFit/>
          </a:bodyPr>
          <a:lstStyle/>
          <a:p>
            <a:r>
              <a:rPr lang="en-IN" b="1" dirty="0"/>
              <a:t>Tags_Not Reachable</a:t>
            </a:r>
            <a:endParaRPr lang="en-US" dirty="0"/>
          </a:p>
        </p:txBody>
      </p:sp>
      <p:pic>
        <p:nvPicPr>
          <p:cNvPr id="6" name="Picture 5"/>
          <p:cNvPicPr/>
          <p:nvPr/>
        </p:nvPicPr>
        <p:blipFill>
          <a:blip r:embed="rId4"/>
          <a:srcRect/>
          <a:stretch>
            <a:fillRect/>
          </a:stretch>
        </p:blipFill>
        <p:spPr bwMode="auto">
          <a:xfrm>
            <a:off x="7980266" y="427383"/>
            <a:ext cx="3191317" cy="2067339"/>
          </a:xfrm>
          <a:prstGeom prst="rect">
            <a:avLst/>
          </a:prstGeom>
          <a:noFill/>
          <a:ln w="9525">
            <a:noFill/>
            <a:miter lim="800000"/>
            <a:headEnd/>
            <a:tailEnd/>
          </a:ln>
        </p:spPr>
      </p:pic>
      <p:sp>
        <p:nvSpPr>
          <p:cNvPr id="7" name="TextBox 6"/>
          <p:cNvSpPr txBox="1"/>
          <p:nvPr/>
        </p:nvSpPr>
        <p:spPr>
          <a:xfrm>
            <a:off x="8368748" y="556591"/>
            <a:ext cx="3289852" cy="461665"/>
          </a:xfrm>
          <a:prstGeom prst="rect">
            <a:avLst/>
          </a:prstGeom>
          <a:noFill/>
        </p:spPr>
        <p:txBody>
          <a:bodyPr wrap="square" rtlCol="0">
            <a:spAutoFit/>
          </a:bodyPr>
          <a:lstStyle/>
          <a:p>
            <a:r>
              <a:rPr lang="en-IN" sz="1200" dirty="0"/>
              <a:t>Reverted =63 %</a:t>
            </a:r>
          </a:p>
          <a:p>
            <a:r>
              <a:rPr lang="en-IN" sz="1200" dirty="0"/>
              <a:t>Not Reverted = 28 %</a:t>
            </a:r>
            <a:endParaRPr lang="en-US" sz="1200" dirty="0"/>
          </a:p>
        </p:txBody>
      </p:sp>
      <p:sp>
        <p:nvSpPr>
          <p:cNvPr id="8" name="TextBox 7"/>
          <p:cNvSpPr txBox="1"/>
          <p:nvPr/>
        </p:nvSpPr>
        <p:spPr>
          <a:xfrm>
            <a:off x="8309113" y="2514600"/>
            <a:ext cx="2812774" cy="369332"/>
          </a:xfrm>
          <a:prstGeom prst="rect">
            <a:avLst/>
          </a:prstGeom>
          <a:noFill/>
        </p:spPr>
        <p:txBody>
          <a:bodyPr wrap="square" rtlCol="0">
            <a:spAutoFit/>
          </a:bodyPr>
          <a:lstStyle/>
          <a:p>
            <a:r>
              <a:rPr lang="en-IN" b="1" dirty="0" err="1"/>
              <a:t>Last_Activity</a:t>
            </a:r>
            <a:r>
              <a:rPr lang="en-IN" b="1" dirty="0"/>
              <a:t> SMS Reverted</a:t>
            </a:r>
            <a:endParaRPr lang="en-US" dirty="0"/>
          </a:p>
        </p:txBody>
      </p:sp>
      <p:sp>
        <p:nvSpPr>
          <p:cNvPr id="9" name="TextBox 8"/>
          <p:cNvSpPr txBox="1"/>
          <p:nvPr/>
        </p:nvSpPr>
        <p:spPr>
          <a:xfrm>
            <a:off x="5536095" y="805070"/>
            <a:ext cx="1500808" cy="538609"/>
          </a:xfrm>
          <a:prstGeom prst="rect">
            <a:avLst/>
          </a:prstGeom>
          <a:noFill/>
        </p:spPr>
        <p:txBody>
          <a:bodyPr wrap="square" rtlCol="0">
            <a:spAutoFit/>
          </a:bodyPr>
          <a:lstStyle/>
          <a:p>
            <a:r>
              <a:rPr lang="en-IN" sz="1100" dirty="0" err="1"/>
              <a:t>Recahable</a:t>
            </a:r>
            <a:r>
              <a:rPr lang="en-IN" sz="1100" dirty="0"/>
              <a:t> =46.3%</a:t>
            </a:r>
          </a:p>
          <a:p>
            <a:r>
              <a:rPr lang="en-IN" sz="1100" dirty="0"/>
              <a:t>Not Reachable =7.7%</a:t>
            </a:r>
            <a:r>
              <a:rPr lang="en-IN" dirty="0"/>
              <a:t> </a:t>
            </a:r>
            <a:endParaRPr lang="en-US" dirty="0"/>
          </a:p>
        </p:txBody>
      </p:sp>
      <p:pic>
        <p:nvPicPr>
          <p:cNvPr id="10" name="Picture 9"/>
          <p:cNvPicPr/>
          <p:nvPr/>
        </p:nvPicPr>
        <p:blipFill>
          <a:blip r:embed="rId5"/>
          <a:srcRect/>
          <a:stretch>
            <a:fillRect/>
          </a:stretch>
        </p:blipFill>
        <p:spPr bwMode="auto">
          <a:xfrm>
            <a:off x="323863" y="3374666"/>
            <a:ext cx="2886476" cy="1952707"/>
          </a:xfrm>
          <a:prstGeom prst="rect">
            <a:avLst/>
          </a:prstGeom>
          <a:noFill/>
          <a:ln w="9525">
            <a:noFill/>
            <a:miter lim="800000"/>
            <a:headEnd/>
            <a:tailEnd/>
          </a:ln>
        </p:spPr>
      </p:pic>
      <p:sp>
        <p:nvSpPr>
          <p:cNvPr id="11" name="TextBox 10"/>
          <p:cNvSpPr txBox="1"/>
          <p:nvPr/>
        </p:nvSpPr>
        <p:spPr>
          <a:xfrm>
            <a:off x="705679" y="5565913"/>
            <a:ext cx="2415208" cy="369332"/>
          </a:xfrm>
          <a:prstGeom prst="rect">
            <a:avLst/>
          </a:prstGeom>
          <a:noFill/>
        </p:spPr>
        <p:txBody>
          <a:bodyPr wrap="square" rtlCol="0">
            <a:spAutoFit/>
          </a:bodyPr>
          <a:lstStyle/>
          <a:p>
            <a:r>
              <a:rPr lang="en-IN" b="1" dirty="0"/>
              <a:t>Lead </a:t>
            </a:r>
            <a:r>
              <a:rPr lang="en-IN" b="1" dirty="0" err="1"/>
              <a:t>Quality_Not</a:t>
            </a:r>
            <a:r>
              <a:rPr lang="en-IN" b="1" dirty="0"/>
              <a:t> Sure</a:t>
            </a:r>
            <a:endParaRPr lang="en-US" dirty="0"/>
          </a:p>
        </p:txBody>
      </p:sp>
      <p:sp>
        <p:nvSpPr>
          <p:cNvPr id="12" name="TextBox 11"/>
          <p:cNvSpPr txBox="1"/>
          <p:nvPr/>
        </p:nvSpPr>
        <p:spPr>
          <a:xfrm>
            <a:off x="1828800" y="3498574"/>
            <a:ext cx="1421296" cy="415498"/>
          </a:xfrm>
          <a:prstGeom prst="rect">
            <a:avLst/>
          </a:prstGeom>
          <a:noFill/>
        </p:spPr>
        <p:txBody>
          <a:bodyPr wrap="square" rtlCol="0">
            <a:spAutoFit/>
          </a:bodyPr>
          <a:lstStyle/>
          <a:p>
            <a:r>
              <a:rPr lang="en-IN" sz="1050" dirty="0"/>
              <a:t>Sure = 68%</a:t>
            </a:r>
          </a:p>
          <a:p>
            <a:r>
              <a:rPr lang="en-IN" sz="1050" dirty="0"/>
              <a:t>Not Sure = 22%</a:t>
            </a:r>
            <a:endParaRPr lang="en-US" sz="1050" dirty="0"/>
          </a:p>
        </p:txBody>
      </p:sp>
      <p:pic>
        <p:nvPicPr>
          <p:cNvPr id="13" name="Picture 12"/>
          <p:cNvPicPr/>
          <p:nvPr/>
        </p:nvPicPr>
        <p:blipFill>
          <a:blip r:embed="rId6"/>
          <a:srcRect/>
          <a:stretch>
            <a:fillRect/>
          </a:stretch>
        </p:blipFill>
        <p:spPr bwMode="auto">
          <a:xfrm>
            <a:off x="4457119" y="3331183"/>
            <a:ext cx="2818323" cy="2026008"/>
          </a:xfrm>
          <a:prstGeom prst="rect">
            <a:avLst/>
          </a:prstGeom>
          <a:noFill/>
          <a:ln w="9525">
            <a:noFill/>
            <a:miter lim="800000"/>
            <a:headEnd/>
            <a:tailEnd/>
          </a:ln>
        </p:spPr>
      </p:pic>
      <p:sp>
        <p:nvSpPr>
          <p:cNvPr id="14" name="TextBox 13"/>
          <p:cNvSpPr txBox="1"/>
          <p:nvPr/>
        </p:nvSpPr>
        <p:spPr>
          <a:xfrm>
            <a:off x="4740965" y="5516217"/>
            <a:ext cx="2822713" cy="369332"/>
          </a:xfrm>
          <a:prstGeom prst="rect">
            <a:avLst/>
          </a:prstGeom>
          <a:noFill/>
        </p:spPr>
        <p:txBody>
          <a:bodyPr wrap="square" rtlCol="0">
            <a:spAutoFit/>
          </a:bodyPr>
          <a:lstStyle/>
          <a:p>
            <a:r>
              <a:rPr lang="en-IN" b="1" dirty="0" err="1"/>
              <a:t>Tags_Response</a:t>
            </a:r>
            <a:r>
              <a:rPr lang="en-IN" b="1" dirty="0"/>
              <a:t> Received</a:t>
            </a:r>
            <a:endParaRPr lang="en-US" dirty="0"/>
          </a:p>
        </p:txBody>
      </p:sp>
      <p:sp>
        <p:nvSpPr>
          <p:cNvPr id="15" name="TextBox 14"/>
          <p:cNvSpPr txBox="1"/>
          <p:nvPr/>
        </p:nvSpPr>
        <p:spPr>
          <a:xfrm>
            <a:off x="4840357" y="3478696"/>
            <a:ext cx="1411356" cy="415498"/>
          </a:xfrm>
          <a:prstGeom prst="rect">
            <a:avLst/>
          </a:prstGeom>
          <a:noFill/>
        </p:spPr>
        <p:txBody>
          <a:bodyPr wrap="square" rtlCol="0">
            <a:spAutoFit/>
          </a:bodyPr>
          <a:lstStyle/>
          <a:p>
            <a:r>
              <a:rPr lang="en-IN" sz="1050" dirty="0"/>
              <a:t>Received = 73%</a:t>
            </a:r>
          </a:p>
          <a:p>
            <a:r>
              <a:rPr lang="en-IN" sz="1050" dirty="0"/>
              <a:t>Not Received =23%</a:t>
            </a:r>
            <a:endParaRPr lang="en-US" sz="1050" dirty="0"/>
          </a:p>
        </p:txBody>
      </p:sp>
      <p:sp>
        <p:nvSpPr>
          <p:cNvPr id="17" name="TextBox 16"/>
          <p:cNvSpPr txBox="1"/>
          <p:nvPr/>
        </p:nvSpPr>
        <p:spPr>
          <a:xfrm>
            <a:off x="7305261" y="2822714"/>
            <a:ext cx="4750904" cy="3693319"/>
          </a:xfrm>
          <a:prstGeom prst="rect">
            <a:avLst/>
          </a:prstGeom>
          <a:noFill/>
        </p:spPr>
        <p:txBody>
          <a:bodyPr wrap="square" rtlCol="0">
            <a:spAutoFit/>
          </a:bodyPr>
          <a:lstStyle/>
          <a:p>
            <a:pPr lvl="0"/>
            <a:endParaRPr lang="en-IN" sz="1200" dirty="0"/>
          </a:p>
          <a:p>
            <a:pPr lvl="0"/>
            <a:r>
              <a:rPr lang="en-IN" sz="1200" b="1" dirty="0"/>
              <a:t>Takeaways - </a:t>
            </a:r>
          </a:p>
          <a:p>
            <a:pPr lvl="0">
              <a:buFont typeface="Wingdings" pitchFamily="2" charset="2"/>
              <a:buChar char="Ø"/>
            </a:pPr>
            <a:endParaRPr lang="en-IN" sz="1200" dirty="0"/>
          </a:p>
          <a:p>
            <a:pPr lvl="0">
              <a:buFont typeface="Wingdings" pitchFamily="2" charset="2"/>
              <a:buChar char="Ø"/>
            </a:pPr>
            <a:r>
              <a:rPr lang="en-IN" sz="1200" dirty="0"/>
              <a:t>Approach the leads who spend more time on website and were not converted yet.</a:t>
            </a:r>
            <a:endParaRPr lang="en-US" sz="1200" dirty="0"/>
          </a:p>
          <a:p>
            <a:pPr lvl="0">
              <a:buFont typeface="Wingdings" pitchFamily="2" charset="2"/>
              <a:buChar char="Ø"/>
            </a:pPr>
            <a:r>
              <a:rPr lang="en-IN" sz="1200" dirty="0"/>
              <a:t>Approach the leads who are reachable and not been converted yet. Take multiple follow ups and the progress have to be documented timely.</a:t>
            </a:r>
            <a:endParaRPr lang="en-US" sz="1200" dirty="0"/>
          </a:p>
          <a:p>
            <a:pPr lvl="0">
              <a:buFont typeface="Wingdings" pitchFamily="2" charset="2"/>
              <a:buChar char="Ø"/>
            </a:pPr>
            <a:r>
              <a:rPr lang="en-IN" sz="1200" dirty="0"/>
              <a:t>It has been observed that customers who have responded the SMS have got higher chances of getting converted. So approach customers who have responded the SMS and not been converted yet. Take multiple follow ups and the progress has to be documented timely.</a:t>
            </a:r>
            <a:endParaRPr lang="en-US" sz="1200" dirty="0"/>
          </a:p>
          <a:p>
            <a:pPr lvl="0">
              <a:buFont typeface="Wingdings" pitchFamily="2" charset="2"/>
              <a:buChar char="Ø"/>
            </a:pPr>
            <a:r>
              <a:rPr lang="en-IN" sz="1200" dirty="0"/>
              <a:t>Customers who are categorised as doubtful have got lower chances of getting converted, hence we should not further focus on these doubtful customers.</a:t>
            </a:r>
            <a:endParaRPr lang="en-US" sz="1200" dirty="0"/>
          </a:p>
          <a:p>
            <a:pPr lvl="0">
              <a:buFont typeface="Wingdings" pitchFamily="2" charset="2"/>
              <a:buChar char="Ø"/>
            </a:pPr>
            <a:r>
              <a:rPr lang="en-IN" sz="1200" dirty="0"/>
              <a:t>For the customers who have reverted has to be prioritized and follows ups needs to be done </a:t>
            </a:r>
            <a:r>
              <a:rPr lang="en-IN" sz="1200" dirty="0" err="1"/>
              <a:t>untill</a:t>
            </a:r>
            <a:r>
              <a:rPr lang="en-IN" sz="1200" dirty="0"/>
              <a:t> they apply for some courses with X-</a:t>
            </a:r>
            <a:r>
              <a:rPr lang="en-IN" sz="1200" dirty="0" err="1"/>
              <a:t>Edu</a:t>
            </a:r>
            <a:r>
              <a:rPr lang="en-IN" sz="1200" dirty="0"/>
              <a:t>.</a:t>
            </a:r>
            <a:endParaRPr lang="en-US" sz="1200" dirty="0"/>
          </a:p>
          <a:p>
            <a:endParaRPr lang="en-US" dirty="0"/>
          </a:p>
        </p:txBody>
      </p:sp>
      <p:sp>
        <p:nvSpPr>
          <p:cNvPr id="18" name="TextBox 17"/>
          <p:cNvSpPr txBox="1"/>
          <p:nvPr/>
        </p:nvSpPr>
        <p:spPr>
          <a:xfrm>
            <a:off x="119270" y="0"/>
            <a:ext cx="11072191" cy="369332"/>
          </a:xfrm>
          <a:prstGeom prst="rect">
            <a:avLst/>
          </a:prstGeom>
          <a:noFill/>
        </p:spPr>
        <p:txBody>
          <a:bodyPr wrap="square" rtlCol="0">
            <a:spAutoFit/>
          </a:bodyPr>
          <a:lstStyle/>
          <a:p>
            <a:r>
              <a:rPr lang="en-IN" b="1" dirty="0"/>
              <a:t>Business Insights based on top 5 Most Important Features</a:t>
            </a:r>
            <a:endParaRPr lang="en-US" b="1"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sp>
        <p:nvSpPr>
          <p:cNvPr id="408" name="Google Shape;408;p39"/>
          <p:cNvSpPr txBox="1"/>
          <p:nvPr/>
        </p:nvSpPr>
        <p:spPr>
          <a:xfrm>
            <a:off x="3210340" y="2295938"/>
            <a:ext cx="8189843" cy="156966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9600" b="1">
                <a:solidFill>
                  <a:srgbClr val="FF0000"/>
                </a:solidFill>
                <a:latin typeface="Libre Franklin"/>
                <a:ea typeface="Libre Franklin"/>
                <a:cs typeface="Libre Franklin"/>
                <a:sym typeface="Libre Franklin"/>
              </a:rPr>
              <a:t>Thank You</a:t>
            </a:r>
            <a:endParaRPr sz="9600" b="1">
              <a:solidFill>
                <a:srgbClr val="FF0000"/>
              </a:solidFill>
              <a:latin typeface="Libre Franklin"/>
              <a:ea typeface="Libre Franklin"/>
              <a:cs typeface="Libre Franklin"/>
              <a:sym typeface="Libre Franklin"/>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BE9E7"/>
        </a:solidFill>
        <a:effectLst/>
      </p:bgPr>
    </p:bg>
    <p:spTree>
      <p:nvGrpSpPr>
        <p:cNvPr id="1" name="Shape 125"/>
        <p:cNvGrpSpPr/>
        <p:nvPr/>
      </p:nvGrpSpPr>
      <p:grpSpPr>
        <a:xfrm>
          <a:off x="0" y="0"/>
          <a:ext cx="0" cy="0"/>
          <a:chOff x="0" y="0"/>
          <a:chExt cx="0" cy="0"/>
        </a:xfrm>
      </p:grpSpPr>
      <p:sp>
        <p:nvSpPr>
          <p:cNvPr id="126" name="Google Shape;126;p5"/>
          <p:cNvSpPr txBox="1"/>
          <p:nvPr/>
        </p:nvSpPr>
        <p:spPr>
          <a:xfrm>
            <a:off x="5638800" y="2971800"/>
            <a:ext cx="914400" cy="9144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800">
              <a:solidFill>
                <a:schemeClr val="dk1"/>
              </a:solidFill>
              <a:latin typeface="Libre Franklin"/>
              <a:ea typeface="Libre Franklin"/>
              <a:cs typeface="Libre Franklin"/>
              <a:sym typeface="Libre Franklin"/>
            </a:endParaRPr>
          </a:p>
        </p:txBody>
      </p:sp>
      <p:sp>
        <p:nvSpPr>
          <p:cNvPr id="127" name="Google Shape;127;p5"/>
          <p:cNvSpPr txBox="1"/>
          <p:nvPr/>
        </p:nvSpPr>
        <p:spPr>
          <a:xfrm>
            <a:off x="404812" y="219075"/>
            <a:ext cx="4652963"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202124"/>
                </a:solidFill>
                <a:latin typeface="Bookman Old Style"/>
                <a:ea typeface="Bookman Old Style"/>
                <a:cs typeface="Bookman Old Style"/>
                <a:sym typeface="Bookman Old Style"/>
              </a:rPr>
              <a:t>Popular</a:t>
            </a:r>
            <a:r>
              <a:rPr lang="en-US" sz="1800" b="1" i="0">
                <a:solidFill>
                  <a:srgbClr val="202124"/>
                </a:solidFill>
                <a:latin typeface="Bookman Old Style"/>
                <a:ea typeface="Bookman Old Style"/>
                <a:cs typeface="Bookman Old Style"/>
                <a:sym typeface="Bookman Old Style"/>
              </a:rPr>
              <a:t> online courses in India : </a:t>
            </a:r>
            <a:endParaRPr sz="1800">
              <a:solidFill>
                <a:schemeClr val="dk1"/>
              </a:solidFill>
              <a:latin typeface="Bookman Old Style"/>
              <a:ea typeface="Bookman Old Style"/>
              <a:cs typeface="Bookman Old Style"/>
              <a:sym typeface="Bookman Old Style"/>
            </a:endParaRPr>
          </a:p>
        </p:txBody>
      </p:sp>
      <p:pic>
        <p:nvPicPr>
          <p:cNvPr id="128" name="Google Shape;128;p5"/>
          <p:cNvPicPr preferRelativeResize="0"/>
          <p:nvPr/>
        </p:nvPicPr>
        <p:blipFill rotWithShape="1">
          <a:blip r:embed="rId3">
            <a:alphaModFix/>
          </a:blip>
          <a:srcRect/>
          <a:stretch/>
        </p:blipFill>
        <p:spPr>
          <a:xfrm>
            <a:off x="569118" y="4826104"/>
            <a:ext cx="4324350" cy="1095375"/>
          </a:xfrm>
          <a:prstGeom prst="rect">
            <a:avLst/>
          </a:prstGeom>
          <a:noFill/>
          <a:ln>
            <a:noFill/>
          </a:ln>
        </p:spPr>
      </p:pic>
      <p:pic>
        <p:nvPicPr>
          <p:cNvPr id="129" name="Google Shape;129;p5"/>
          <p:cNvPicPr preferRelativeResize="0"/>
          <p:nvPr/>
        </p:nvPicPr>
        <p:blipFill rotWithShape="1">
          <a:blip r:embed="rId4">
            <a:alphaModFix/>
          </a:blip>
          <a:srcRect/>
          <a:stretch/>
        </p:blipFill>
        <p:spPr>
          <a:xfrm>
            <a:off x="6891337" y="1340592"/>
            <a:ext cx="3038475" cy="1019175"/>
          </a:xfrm>
          <a:prstGeom prst="rect">
            <a:avLst/>
          </a:prstGeom>
          <a:noFill/>
          <a:ln>
            <a:noFill/>
          </a:ln>
        </p:spPr>
      </p:pic>
      <p:pic>
        <p:nvPicPr>
          <p:cNvPr id="130" name="Google Shape;130;p5"/>
          <p:cNvPicPr preferRelativeResize="0"/>
          <p:nvPr/>
        </p:nvPicPr>
        <p:blipFill rotWithShape="1">
          <a:blip r:embed="rId5">
            <a:alphaModFix/>
          </a:blip>
          <a:srcRect/>
          <a:stretch/>
        </p:blipFill>
        <p:spPr>
          <a:xfrm>
            <a:off x="1200150" y="3214317"/>
            <a:ext cx="2514600" cy="885825"/>
          </a:xfrm>
          <a:prstGeom prst="rect">
            <a:avLst/>
          </a:prstGeom>
          <a:noFill/>
          <a:ln>
            <a:noFill/>
          </a:ln>
        </p:spPr>
      </p:pic>
      <p:pic>
        <p:nvPicPr>
          <p:cNvPr id="131" name="Google Shape;131;p5"/>
          <p:cNvPicPr preferRelativeResize="0"/>
          <p:nvPr/>
        </p:nvPicPr>
        <p:blipFill rotWithShape="1">
          <a:blip r:embed="rId6">
            <a:alphaModFix/>
          </a:blip>
          <a:srcRect/>
          <a:stretch/>
        </p:blipFill>
        <p:spPr>
          <a:xfrm>
            <a:off x="4855735" y="3083645"/>
            <a:ext cx="2876550" cy="933450"/>
          </a:xfrm>
          <a:prstGeom prst="rect">
            <a:avLst/>
          </a:prstGeom>
          <a:noFill/>
          <a:ln>
            <a:noFill/>
          </a:ln>
        </p:spPr>
      </p:pic>
      <p:pic>
        <p:nvPicPr>
          <p:cNvPr id="132" name="Google Shape;132;p5"/>
          <p:cNvPicPr preferRelativeResize="0"/>
          <p:nvPr/>
        </p:nvPicPr>
        <p:blipFill rotWithShape="1">
          <a:blip r:embed="rId7">
            <a:alphaModFix/>
          </a:blip>
          <a:srcRect/>
          <a:stretch/>
        </p:blipFill>
        <p:spPr>
          <a:xfrm>
            <a:off x="8986837" y="3140795"/>
            <a:ext cx="1885950" cy="876300"/>
          </a:xfrm>
          <a:prstGeom prst="rect">
            <a:avLst/>
          </a:prstGeom>
          <a:noFill/>
          <a:ln>
            <a:noFill/>
          </a:ln>
        </p:spPr>
      </p:pic>
      <p:pic>
        <p:nvPicPr>
          <p:cNvPr id="133" name="Google Shape;133;p5"/>
          <p:cNvPicPr preferRelativeResize="0"/>
          <p:nvPr/>
        </p:nvPicPr>
        <p:blipFill rotWithShape="1">
          <a:blip r:embed="rId8">
            <a:alphaModFix/>
          </a:blip>
          <a:srcRect/>
          <a:stretch/>
        </p:blipFill>
        <p:spPr>
          <a:xfrm>
            <a:off x="693337" y="1212005"/>
            <a:ext cx="4816876" cy="1276350"/>
          </a:xfrm>
          <a:prstGeom prst="rect">
            <a:avLst/>
          </a:prstGeom>
          <a:noFill/>
          <a:ln>
            <a:noFill/>
          </a:ln>
        </p:spPr>
      </p:pic>
      <p:pic>
        <p:nvPicPr>
          <p:cNvPr id="134" name="Google Shape;134;p5"/>
          <p:cNvPicPr preferRelativeResize="0"/>
          <p:nvPr/>
        </p:nvPicPr>
        <p:blipFill rotWithShape="1">
          <a:blip r:embed="rId9">
            <a:alphaModFix/>
          </a:blip>
          <a:srcRect/>
          <a:stretch/>
        </p:blipFill>
        <p:spPr>
          <a:xfrm>
            <a:off x="5510212" y="4854679"/>
            <a:ext cx="3048000" cy="885825"/>
          </a:xfrm>
          <a:prstGeom prst="rect">
            <a:avLst/>
          </a:prstGeom>
          <a:noFill/>
          <a:ln>
            <a:noFill/>
          </a:ln>
        </p:spPr>
      </p:pic>
      <p:pic>
        <p:nvPicPr>
          <p:cNvPr id="135" name="Google Shape;135;p5"/>
          <p:cNvPicPr preferRelativeResize="0"/>
          <p:nvPr/>
        </p:nvPicPr>
        <p:blipFill rotWithShape="1">
          <a:blip r:embed="rId10">
            <a:alphaModFix/>
          </a:blip>
          <a:srcRect/>
          <a:stretch/>
        </p:blipFill>
        <p:spPr>
          <a:xfrm>
            <a:off x="9098757" y="4988029"/>
            <a:ext cx="2466975" cy="7524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BE9E7"/>
        </a:solidFill>
        <a:effectLst/>
      </p:bgPr>
    </p:bg>
    <p:spTree>
      <p:nvGrpSpPr>
        <p:cNvPr id="1" name="Shape 139"/>
        <p:cNvGrpSpPr/>
        <p:nvPr/>
      </p:nvGrpSpPr>
      <p:grpSpPr>
        <a:xfrm>
          <a:off x="0" y="0"/>
          <a:ext cx="0" cy="0"/>
          <a:chOff x="0" y="0"/>
          <a:chExt cx="0" cy="0"/>
        </a:xfrm>
      </p:grpSpPr>
      <p:sp>
        <p:nvSpPr>
          <p:cNvPr id="140" name="Google Shape;140;p6"/>
          <p:cNvSpPr txBox="1"/>
          <p:nvPr/>
        </p:nvSpPr>
        <p:spPr>
          <a:xfrm>
            <a:off x="399496" y="177553"/>
            <a:ext cx="11792504" cy="6113597"/>
          </a:xfrm>
          <a:prstGeom prst="rect">
            <a:avLst/>
          </a:prstGeom>
          <a:noFill/>
          <a:ln>
            <a:noFill/>
          </a:ln>
        </p:spPr>
        <p:txBody>
          <a:bodyPr spcFirstLastPara="1" wrap="square" lIns="91425" tIns="45700" rIns="91425" bIns="45700" anchor="t" anchorCtr="0">
            <a:spAutoFit/>
          </a:bodyPr>
          <a:lstStyle/>
          <a:p>
            <a:pPr marL="0" marR="0" lvl="0" indent="0" algn="just" rtl="0">
              <a:lnSpc>
                <a:spcPct val="150000"/>
              </a:lnSpc>
              <a:spcBef>
                <a:spcPts val="0"/>
              </a:spcBef>
              <a:spcAft>
                <a:spcPts val="0"/>
              </a:spcAft>
              <a:buNone/>
            </a:pPr>
            <a:r>
              <a:rPr lang="en-US" sz="1600" b="1">
                <a:solidFill>
                  <a:srgbClr val="000000"/>
                </a:solidFill>
                <a:latin typeface="Bookman Old Style"/>
                <a:ea typeface="Bookman Old Style"/>
                <a:cs typeface="Bookman Old Style"/>
                <a:sym typeface="Bookman Old Style"/>
              </a:rPr>
              <a:t>Current Practices:</a:t>
            </a:r>
            <a:endParaRPr sz="1600" b="1">
              <a:solidFill>
                <a:schemeClr val="dk1"/>
              </a:solidFill>
              <a:latin typeface="Bookman Old Style"/>
              <a:ea typeface="Bookman Old Style"/>
              <a:cs typeface="Bookman Old Style"/>
              <a:sym typeface="Bookman Old Style"/>
            </a:endParaRPr>
          </a:p>
          <a:p>
            <a:pPr marL="285750" marR="0" lvl="0" indent="-285750" algn="just" rtl="0">
              <a:lnSpc>
                <a:spcPct val="150000"/>
              </a:lnSpc>
              <a:spcBef>
                <a:spcPts val="2800"/>
              </a:spcBef>
              <a:spcAft>
                <a:spcPts val="0"/>
              </a:spcAft>
              <a:buClr>
                <a:srgbClr val="000000"/>
              </a:buClr>
              <a:buSzPts val="1600"/>
              <a:buFont typeface="Noto Sans Symbols"/>
              <a:buChar char="❑"/>
            </a:pPr>
            <a:r>
              <a:rPr lang="en-US" sz="1600">
                <a:solidFill>
                  <a:srgbClr val="000000"/>
                </a:solidFill>
                <a:latin typeface="Bookman Old Style"/>
                <a:ea typeface="Bookman Old Style"/>
                <a:cs typeface="Bookman Old Style"/>
                <a:sym typeface="Bookman Old Style"/>
              </a:rPr>
              <a:t>Through Machine Learning Models</a:t>
            </a:r>
            <a:r>
              <a:rPr lang="en-US" sz="1600">
                <a:solidFill>
                  <a:schemeClr val="dk1"/>
                </a:solidFill>
                <a:latin typeface="Bookman Old Style"/>
                <a:ea typeface="Bookman Old Style"/>
                <a:cs typeface="Bookman Old Style"/>
                <a:sym typeface="Bookman Old Style"/>
              </a:rPr>
              <a:t> we can maximise Lead Conversion Rates for the company. </a:t>
            </a:r>
            <a:endParaRPr/>
          </a:p>
          <a:p>
            <a:pPr marL="285750" marR="0" lvl="0" indent="-285750" algn="just" rtl="0">
              <a:lnSpc>
                <a:spcPct val="150000"/>
              </a:lnSpc>
              <a:spcBef>
                <a:spcPts val="2800"/>
              </a:spcBef>
              <a:spcAft>
                <a:spcPts val="0"/>
              </a:spcAft>
              <a:buClr>
                <a:srgbClr val="292929"/>
              </a:buClr>
              <a:buSzPts val="1600"/>
              <a:buFont typeface="Noto Sans Symbols"/>
              <a:buChar char="❑"/>
            </a:pPr>
            <a:r>
              <a:rPr lang="en-US" sz="1600">
                <a:solidFill>
                  <a:srgbClr val="292929"/>
                </a:solidFill>
                <a:latin typeface="Bookman Old Style"/>
                <a:ea typeface="Bookman Old Style"/>
                <a:cs typeface="Bookman Old Style"/>
                <a:sym typeface="Bookman Old Style"/>
              </a:rPr>
              <a:t>Predictive Analysis can help us to distinguish the ‘Hot Leads’ and ‘Cold Leads’ and help organisations by providing the required actionable insights.</a:t>
            </a:r>
            <a:endParaRPr/>
          </a:p>
          <a:p>
            <a:pPr marL="0" marR="0" lvl="0" indent="0" algn="just" rtl="0">
              <a:lnSpc>
                <a:spcPct val="150000"/>
              </a:lnSpc>
              <a:spcBef>
                <a:spcPts val="2800"/>
              </a:spcBef>
              <a:spcAft>
                <a:spcPts val="0"/>
              </a:spcAft>
              <a:buNone/>
            </a:pPr>
            <a:endParaRPr sz="1800" b="1">
              <a:solidFill>
                <a:srgbClr val="292929"/>
              </a:solidFill>
              <a:latin typeface="Bookman Old Style"/>
              <a:ea typeface="Bookman Old Style"/>
              <a:cs typeface="Bookman Old Style"/>
              <a:sym typeface="Bookman Old Style"/>
            </a:endParaRPr>
          </a:p>
          <a:p>
            <a:pPr marL="0" marR="0" lvl="0" indent="0" algn="just" rtl="0">
              <a:lnSpc>
                <a:spcPct val="150000"/>
              </a:lnSpc>
              <a:spcBef>
                <a:spcPts val="2800"/>
              </a:spcBef>
              <a:spcAft>
                <a:spcPts val="0"/>
              </a:spcAft>
              <a:buNone/>
            </a:pPr>
            <a:endParaRPr sz="1800" b="1">
              <a:solidFill>
                <a:srgbClr val="292929"/>
              </a:solidFill>
              <a:latin typeface="Bookman Old Style"/>
              <a:ea typeface="Bookman Old Style"/>
              <a:cs typeface="Bookman Old Style"/>
              <a:sym typeface="Bookman Old Style"/>
            </a:endParaRPr>
          </a:p>
          <a:p>
            <a:pPr marL="0" marR="0" lvl="0" indent="0" algn="just" rtl="0">
              <a:lnSpc>
                <a:spcPct val="150000"/>
              </a:lnSpc>
              <a:spcBef>
                <a:spcPts val="2800"/>
              </a:spcBef>
              <a:spcAft>
                <a:spcPts val="0"/>
              </a:spcAft>
              <a:buNone/>
            </a:pPr>
            <a:endParaRPr sz="1800" b="1">
              <a:solidFill>
                <a:srgbClr val="292929"/>
              </a:solidFill>
              <a:latin typeface="Bookman Old Style"/>
              <a:ea typeface="Bookman Old Style"/>
              <a:cs typeface="Bookman Old Style"/>
              <a:sym typeface="Bookman Old Style"/>
            </a:endParaRPr>
          </a:p>
          <a:p>
            <a:pPr marL="0" marR="0" lvl="0" indent="0" algn="just" rtl="0">
              <a:lnSpc>
                <a:spcPct val="150000"/>
              </a:lnSpc>
              <a:spcBef>
                <a:spcPts val="2800"/>
              </a:spcBef>
              <a:spcAft>
                <a:spcPts val="0"/>
              </a:spcAft>
              <a:buNone/>
            </a:pPr>
            <a:endParaRPr sz="1800" b="1">
              <a:solidFill>
                <a:srgbClr val="292929"/>
              </a:solidFill>
              <a:latin typeface="Bookman Old Style"/>
              <a:ea typeface="Bookman Old Style"/>
              <a:cs typeface="Bookman Old Style"/>
              <a:sym typeface="Bookman Old Style"/>
            </a:endParaRPr>
          </a:p>
          <a:p>
            <a:pPr marL="0" marR="0" lvl="0" indent="0" algn="just" rtl="0">
              <a:lnSpc>
                <a:spcPct val="150000"/>
              </a:lnSpc>
              <a:spcBef>
                <a:spcPts val="2800"/>
              </a:spcBef>
              <a:spcAft>
                <a:spcPts val="0"/>
              </a:spcAft>
              <a:buNone/>
            </a:pPr>
            <a:endParaRPr sz="1800">
              <a:solidFill>
                <a:srgbClr val="292929"/>
              </a:solidFill>
              <a:latin typeface="Bookman Old Style"/>
              <a:ea typeface="Bookman Old Style"/>
              <a:cs typeface="Bookman Old Style"/>
              <a:sym typeface="Bookman Old Style"/>
            </a:endParaRPr>
          </a:p>
        </p:txBody>
      </p:sp>
      <p:pic>
        <p:nvPicPr>
          <p:cNvPr id="141" name="Google Shape;141;p6"/>
          <p:cNvPicPr preferRelativeResize="0"/>
          <p:nvPr/>
        </p:nvPicPr>
        <p:blipFill rotWithShape="1">
          <a:blip r:embed="rId3">
            <a:alphaModFix/>
          </a:blip>
          <a:srcRect/>
          <a:stretch/>
        </p:blipFill>
        <p:spPr>
          <a:xfrm>
            <a:off x="3737988" y="2926911"/>
            <a:ext cx="4428758" cy="297822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EBE9E7"/>
        </a:solidFill>
        <a:effectLst/>
      </p:bgPr>
    </p:bg>
    <p:spTree>
      <p:nvGrpSpPr>
        <p:cNvPr id="1" name="Shape 146"/>
        <p:cNvGrpSpPr/>
        <p:nvPr/>
      </p:nvGrpSpPr>
      <p:grpSpPr>
        <a:xfrm>
          <a:off x="0" y="0"/>
          <a:ext cx="0" cy="0"/>
          <a:chOff x="0" y="0"/>
          <a:chExt cx="0" cy="0"/>
        </a:xfrm>
      </p:grpSpPr>
      <p:sp>
        <p:nvSpPr>
          <p:cNvPr id="147" name="Google Shape;147;p7"/>
          <p:cNvSpPr txBox="1"/>
          <p:nvPr/>
        </p:nvSpPr>
        <p:spPr>
          <a:xfrm>
            <a:off x="130628" y="281356"/>
            <a:ext cx="11759922" cy="5169877"/>
          </a:xfrm>
          <a:prstGeom prst="rect">
            <a:avLst/>
          </a:prstGeom>
          <a:noFill/>
          <a:ln>
            <a:noFill/>
          </a:ln>
        </p:spPr>
        <p:txBody>
          <a:bodyPr spcFirstLastPara="1" wrap="square" lIns="91425" tIns="45700" rIns="91425" bIns="45700" anchor="t" anchorCtr="0">
            <a:spAutoFit/>
          </a:bodyPr>
          <a:lstStyle/>
          <a:p>
            <a:pPr marL="0" marR="0" lvl="0" indent="0" algn="just" rtl="0">
              <a:lnSpc>
                <a:spcPct val="150000"/>
              </a:lnSpc>
              <a:spcBef>
                <a:spcPts val="0"/>
              </a:spcBef>
              <a:spcAft>
                <a:spcPts val="0"/>
              </a:spcAft>
              <a:buNone/>
            </a:pPr>
            <a:r>
              <a:rPr lang="en-US" sz="1600" b="1">
                <a:solidFill>
                  <a:srgbClr val="292929"/>
                </a:solidFill>
                <a:latin typeface="Bookman Old Style"/>
                <a:ea typeface="Bookman Old Style"/>
                <a:cs typeface="Bookman Old Style"/>
                <a:sym typeface="Bookman Old Style"/>
              </a:rPr>
              <a:t>Background Research:</a:t>
            </a:r>
            <a:r>
              <a:rPr lang="en-US" sz="1600" b="1">
                <a:solidFill>
                  <a:schemeClr val="dk1"/>
                </a:solidFill>
                <a:latin typeface="Bookman Old Style"/>
                <a:ea typeface="Bookman Old Style"/>
                <a:cs typeface="Bookman Old Style"/>
                <a:sym typeface="Bookman Old Style"/>
              </a:rPr>
              <a:t> </a:t>
            </a:r>
            <a:r>
              <a:rPr lang="en-US" sz="1600">
                <a:solidFill>
                  <a:srgbClr val="292929"/>
                </a:solidFill>
                <a:latin typeface="Bookman Old Style"/>
                <a:ea typeface="Bookman Old Style"/>
                <a:cs typeface="Bookman Old Style"/>
                <a:sym typeface="Bookman Old Style"/>
              </a:rPr>
              <a:t>Nowadays, successful modern companies are heavily investing in understanding their customers, products, and services by leveraging data-driven models and insights. </a:t>
            </a:r>
            <a:endParaRPr sz="1600">
              <a:solidFill>
                <a:schemeClr val="dk1"/>
              </a:solidFill>
              <a:latin typeface="Bookman Old Style"/>
              <a:ea typeface="Bookman Old Style"/>
              <a:cs typeface="Bookman Old Style"/>
              <a:sym typeface="Bookman Old Style"/>
            </a:endParaRPr>
          </a:p>
          <a:p>
            <a:pPr marL="0" marR="0" lvl="0" indent="0" algn="just" rtl="0">
              <a:lnSpc>
                <a:spcPct val="150000"/>
              </a:lnSpc>
              <a:spcBef>
                <a:spcPts val="2800"/>
              </a:spcBef>
              <a:spcAft>
                <a:spcPts val="0"/>
              </a:spcAft>
              <a:buNone/>
            </a:pPr>
            <a:r>
              <a:rPr lang="en-US" sz="1600">
                <a:solidFill>
                  <a:srgbClr val="292929"/>
                </a:solidFill>
                <a:latin typeface="Bookman Old Style"/>
                <a:ea typeface="Bookman Old Style"/>
                <a:cs typeface="Bookman Old Style"/>
                <a:sym typeface="Bookman Old Style"/>
              </a:rPr>
              <a:t>Some of the current researches are being conducted to answers these questions:</a:t>
            </a:r>
            <a:endParaRPr sz="1600">
              <a:solidFill>
                <a:schemeClr val="dk1"/>
              </a:solidFill>
              <a:latin typeface="Bookman Old Style"/>
              <a:ea typeface="Bookman Old Style"/>
              <a:cs typeface="Bookman Old Style"/>
              <a:sym typeface="Bookman Old Style"/>
            </a:endParaRPr>
          </a:p>
          <a:p>
            <a:pPr marL="285750" marR="0" lvl="0" indent="-285750" algn="just" rtl="0">
              <a:lnSpc>
                <a:spcPct val="150000"/>
              </a:lnSpc>
              <a:spcBef>
                <a:spcPts val="2800"/>
              </a:spcBef>
              <a:spcAft>
                <a:spcPts val="0"/>
              </a:spcAft>
              <a:buClr>
                <a:srgbClr val="292929"/>
              </a:buClr>
              <a:buSzPts val="1600"/>
              <a:buFont typeface="Noto Sans Symbols"/>
              <a:buChar char="❑"/>
            </a:pPr>
            <a:r>
              <a:rPr lang="en-US" sz="1600">
                <a:solidFill>
                  <a:srgbClr val="292929"/>
                </a:solidFill>
                <a:latin typeface="Bookman Old Style"/>
                <a:ea typeface="Bookman Old Style"/>
                <a:cs typeface="Bookman Old Style"/>
                <a:sym typeface="Bookman Old Style"/>
              </a:rPr>
              <a:t>What is the predictive lead scoring? </a:t>
            </a:r>
            <a:endParaRPr sz="1600">
              <a:solidFill>
                <a:schemeClr val="dk1"/>
              </a:solidFill>
              <a:latin typeface="Bookman Old Style"/>
              <a:ea typeface="Bookman Old Style"/>
              <a:cs typeface="Bookman Old Style"/>
              <a:sym typeface="Bookman Old Style"/>
            </a:endParaRPr>
          </a:p>
          <a:p>
            <a:pPr marL="285750" marR="0" lvl="0" indent="-285750" algn="just" rtl="0">
              <a:lnSpc>
                <a:spcPct val="150000"/>
              </a:lnSpc>
              <a:spcBef>
                <a:spcPts val="2800"/>
              </a:spcBef>
              <a:spcAft>
                <a:spcPts val="0"/>
              </a:spcAft>
              <a:buClr>
                <a:srgbClr val="292929"/>
              </a:buClr>
              <a:buSzPts val="1600"/>
              <a:buFont typeface="Noto Sans Symbols"/>
              <a:buChar char="❑"/>
            </a:pPr>
            <a:r>
              <a:rPr lang="en-US" sz="1600">
                <a:solidFill>
                  <a:srgbClr val="292929"/>
                </a:solidFill>
                <a:latin typeface="Bookman Old Style"/>
                <a:ea typeface="Bookman Old Style"/>
                <a:cs typeface="Bookman Old Style"/>
                <a:sym typeface="Bookman Old Style"/>
              </a:rPr>
              <a:t>How  is this predictive lead scoring important to the success of a company’s acquisition and sales strategies? </a:t>
            </a:r>
            <a:endParaRPr sz="1600">
              <a:solidFill>
                <a:schemeClr val="dk1"/>
              </a:solidFill>
              <a:latin typeface="Bookman Old Style"/>
              <a:ea typeface="Bookman Old Style"/>
              <a:cs typeface="Bookman Old Style"/>
              <a:sym typeface="Bookman Old Style"/>
            </a:endParaRPr>
          </a:p>
          <a:p>
            <a:pPr marL="285750" marR="0" lvl="0" indent="-285750" algn="just" rtl="0">
              <a:lnSpc>
                <a:spcPct val="150000"/>
              </a:lnSpc>
              <a:spcBef>
                <a:spcPts val="2800"/>
              </a:spcBef>
              <a:spcAft>
                <a:spcPts val="0"/>
              </a:spcAft>
              <a:buClr>
                <a:srgbClr val="292929"/>
              </a:buClr>
              <a:buSzPts val="1600"/>
              <a:buFont typeface="Noto Sans Symbols"/>
              <a:buChar char="❑"/>
            </a:pPr>
            <a:r>
              <a:rPr lang="en-US" sz="1600">
                <a:solidFill>
                  <a:srgbClr val="292929"/>
                </a:solidFill>
                <a:latin typeface="Bookman Old Style"/>
                <a:ea typeface="Bookman Old Style"/>
                <a:cs typeface="Bookman Old Style"/>
                <a:sym typeface="Bookman Old Style"/>
              </a:rPr>
              <a:t>How can you develop a lead scoring model to optimize the volume of customers and prospects with anticipated qualities at each stage along the customer journey? </a:t>
            </a:r>
            <a:endParaRPr sz="1600">
              <a:solidFill>
                <a:schemeClr val="dk1"/>
              </a:solidFill>
              <a:latin typeface="Bookman Old Style"/>
              <a:ea typeface="Bookman Old Style"/>
              <a:cs typeface="Bookman Old Style"/>
              <a:sym typeface="Bookman Old Style"/>
            </a:endParaRPr>
          </a:p>
          <a:p>
            <a:pPr marL="285750" marR="0" lvl="0" indent="-285750" algn="just" rtl="0">
              <a:lnSpc>
                <a:spcPct val="150000"/>
              </a:lnSpc>
              <a:spcBef>
                <a:spcPts val="2800"/>
              </a:spcBef>
              <a:spcAft>
                <a:spcPts val="0"/>
              </a:spcAft>
              <a:buClr>
                <a:srgbClr val="292929"/>
              </a:buClr>
              <a:buSzPts val="1600"/>
              <a:buFont typeface="Noto Sans Symbols"/>
              <a:buChar char="❑"/>
            </a:pPr>
            <a:r>
              <a:rPr lang="en-US" sz="1600">
                <a:solidFill>
                  <a:srgbClr val="292929"/>
                </a:solidFill>
                <a:latin typeface="Bookman Old Style"/>
                <a:ea typeface="Bookman Old Style"/>
                <a:cs typeface="Bookman Old Style"/>
                <a:sym typeface="Bookman Old Style"/>
              </a:rPr>
              <a:t>How can the marketing and sales teams effectively monitor the predicted lead scores as well as track the lead quality and performance over time?</a:t>
            </a:r>
            <a:endParaRPr sz="1600">
              <a:solidFill>
                <a:schemeClr val="dk1"/>
              </a:solidFill>
              <a:latin typeface="Bookman Old Style"/>
              <a:ea typeface="Bookman Old Style"/>
              <a:cs typeface="Bookman Old Style"/>
              <a:sym typeface="Bookman Old Style"/>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EBE9E7"/>
        </a:solidFill>
        <a:effectLst/>
      </p:bgPr>
    </p:bg>
    <p:spTree>
      <p:nvGrpSpPr>
        <p:cNvPr id="1" name="Shape 152"/>
        <p:cNvGrpSpPr/>
        <p:nvPr/>
      </p:nvGrpSpPr>
      <p:grpSpPr>
        <a:xfrm>
          <a:off x="0" y="0"/>
          <a:ext cx="0" cy="0"/>
          <a:chOff x="0" y="0"/>
          <a:chExt cx="0" cy="0"/>
        </a:xfrm>
      </p:grpSpPr>
      <p:sp>
        <p:nvSpPr>
          <p:cNvPr id="153" name="Google Shape;153;p8"/>
          <p:cNvSpPr txBox="1"/>
          <p:nvPr/>
        </p:nvSpPr>
        <p:spPr>
          <a:xfrm>
            <a:off x="145701" y="120580"/>
            <a:ext cx="11900598" cy="447301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1">
                <a:solidFill>
                  <a:srgbClr val="000000"/>
                </a:solidFill>
                <a:latin typeface="Bookman Old Style"/>
                <a:ea typeface="Bookman Old Style"/>
                <a:cs typeface="Bookman Old Style"/>
                <a:sym typeface="Bookman Old Style"/>
              </a:rPr>
              <a:t>Applications : </a:t>
            </a:r>
            <a:endParaRPr sz="1600">
              <a:solidFill>
                <a:schemeClr val="dk1"/>
              </a:solidFill>
              <a:latin typeface="Bookman Old Style"/>
              <a:ea typeface="Bookman Old Style"/>
              <a:cs typeface="Bookman Old Style"/>
              <a:sym typeface="Bookman Old Style"/>
            </a:endParaRPr>
          </a:p>
          <a:p>
            <a:pPr marL="0" marR="0" lvl="0" indent="0" algn="just" rtl="0">
              <a:lnSpc>
                <a:spcPct val="150000"/>
              </a:lnSpc>
              <a:spcBef>
                <a:spcPts val="1400"/>
              </a:spcBef>
              <a:spcAft>
                <a:spcPts val="0"/>
              </a:spcAft>
              <a:buNone/>
            </a:pPr>
            <a:r>
              <a:rPr lang="en-US" sz="1600">
                <a:solidFill>
                  <a:schemeClr val="dk1"/>
                </a:solidFill>
                <a:latin typeface="Bookman Old Style"/>
                <a:ea typeface="Bookman Old Style"/>
                <a:cs typeface="Bookman Old Style"/>
                <a:sym typeface="Bookman Old Style"/>
              </a:rPr>
              <a:t>Lead scoring software is used by companies to determine the potential of each business opportunity. By using this type of software, companies can create scales and benchmarks to rank prospects against. A sales team’s time can be valuable and leads can be numerous, so lead scoring software can help teams focus on those lead opportunities that are most likely to convert into sales. </a:t>
            </a:r>
            <a:endParaRPr/>
          </a:p>
          <a:p>
            <a:pPr marL="0" marR="0" lvl="0" indent="0" algn="just" rtl="0">
              <a:lnSpc>
                <a:spcPct val="150000"/>
              </a:lnSpc>
              <a:spcBef>
                <a:spcPts val="2200"/>
              </a:spcBef>
              <a:spcAft>
                <a:spcPts val="0"/>
              </a:spcAft>
              <a:buNone/>
            </a:pPr>
            <a:r>
              <a:rPr lang="en-US" sz="1600">
                <a:solidFill>
                  <a:srgbClr val="000000"/>
                </a:solidFill>
                <a:latin typeface="Bookman Old Style"/>
                <a:ea typeface="Bookman Old Style"/>
                <a:cs typeface="Bookman Old Style"/>
                <a:sym typeface="Bookman Old Style"/>
              </a:rPr>
              <a:t>Best Lead Scoring Software in the market :</a:t>
            </a:r>
            <a:endParaRPr sz="1600">
              <a:solidFill>
                <a:schemeClr val="dk1"/>
              </a:solidFill>
              <a:latin typeface="Bookman Old Style"/>
              <a:ea typeface="Bookman Old Style"/>
              <a:cs typeface="Bookman Old Style"/>
              <a:sym typeface="Bookman Old Style"/>
            </a:endParaRPr>
          </a:p>
          <a:p>
            <a:pPr marL="285750" marR="0" lvl="0" indent="-285750" algn="l" rtl="0">
              <a:spcBef>
                <a:spcPts val="800"/>
              </a:spcBef>
              <a:spcAft>
                <a:spcPts val="0"/>
              </a:spcAft>
              <a:buClr>
                <a:schemeClr val="dk1"/>
              </a:buClr>
              <a:buSzPts val="1600"/>
              <a:buFont typeface="Courier New"/>
              <a:buChar char="o"/>
            </a:pPr>
            <a:r>
              <a:rPr lang="en-US" sz="1600">
                <a:solidFill>
                  <a:schemeClr val="dk1"/>
                </a:solidFill>
                <a:latin typeface="Bookman Old Style"/>
                <a:ea typeface="Bookman Old Style"/>
                <a:cs typeface="Bookman Old Style"/>
                <a:sym typeface="Bookman Old Style"/>
              </a:rPr>
              <a:t>ActiveCampaign</a:t>
            </a:r>
            <a:endParaRPr/>
          </a:p>
          <a:p>
            <a:pPr marL="285750" marR="0" lvl="0" indent="-285750" algn="l" rtl="0">
              <a:spcBef>
                <a:spcPts val="0"/>
              </a:spcBef>
              <a:spcAft>
                <a:spcPts val="0"/>
              </a:spcAft>
              <a:buClr>
                <a:schemeClr val="dk1"/>
              </a:buClr>
              <a:buSzPts val="1600"/>
              <a:buFont typeface="Courier New"/>
              <a:buChar char="o"/>
            </a:pPr>
            <a:r>
              <a:rPr lang="en-US" sz="1600">
                <a:solidFill>
                  <a:schemeClr val="dk1"/>
                </a:solidFill>
                <a:latin typeface="Bookman Old Style"/>
                <a:ea typeface="Bookman Old Style"/>
                <a:cs typeface="Bookman Old Style"/>
                <a:sym typeface="Bookman Old Style"/>
              </a:rPr>
              <a:t>6sense</a:t>
            </a:r>
            <a:endParaRPr/>
          </a:p>
          <a:p>
            <a:pPr marL="285750" marR="0" lvl="0" indent="-285750" algn="l" rtl="0">
              <a:spcBef>
                <a:spcPts val="0"/>
              </a:spcBef>
              <a:spcAft>
                <a:spcPts val="0"/>
              </a:spcAft>
              <a:buClr>
                <a:schemeClr val="dk1"/>
              </a:buClr>
              <a:buSzPts val="1600"/>
              <a:buFont typeface="Courier New"/>
              <a:buChar char="o"/>
            </a:pPr>
            <a:r>
              <a:rPr lang="en-US" sz="1600">
                <a:solidFill>
                  <a:schemeClr val="dk1"/>
                </a:solidFill>
                <a:latin typeface="Bookman Old Style"/>
                <a:ea typeface="Bookman Old Style"/>
                <a:cs typeface="Bookman Old Style"/>
                <a:sym typeface="Bookman Old Style"/>
              </a:rPr>
              <a:t>VanillaSoft</a:t>
            </a:r>
            <a:endParaRPr/>
          </a:p>
          <a:p>
            <a:pPr marL="285750" marR="0" lvl="0" indent="-285750" algn="l" rtl="0">
              <a:spcBef>
                <a:spcPts val="0"/>
              </a:spcBef>
              <a:spcAft>
                <a:spcPts val="0"/>
              </a:spcAft>
              <a:buClr>
                <a:schemeClr val="dk1"/>
              </a:buClr>
              <a:buSzPts val="1600"/>
              <a:buFont typeface="Courier New"/>
              <a:buChar char="o"/>
            </a:pPr>
            <a:r>
              <a:rPr lang="en-US" sz="1600">
                <a:solidFill>
                  <a:schemeClr val="dk1"/>
                </a:solidFill>
                <a:latin typeface="Bookman Old Style"/>
                <a:ea typeface="Bookman Old Style"/>
                <a:cs typeface="Bookman Old Style"/>
                <a:sym typeface="Bookman Old Style"/>
              </a:rPr>
              <a:t>Velocify Lead Manager</a:t>
            </a:r>
            <a:endParaRPr/>
          </a:p>
          <a:p>
            <a:pPr marL="285750" marR="0" lvl="0" indent="-285750" algn="l" rtl="0">
              <a:spcBef>
                <a:spcPts val="0"/>
              </a:spcBef>
              <a:spcAft>
                <a:spcPts val="0"/>
              </a:spcAft>
              <a:buClr>
                <a:schemeClr val="dk1"/>
              </a:buClr>
              <a:buSzPts val="1600"/>
              <a:buFont typeface="Courier New"/>
              <a:buChar char="o"/>
            </a:pPr>
            <a:r>
              <a:rPr lang="en-US" sz="1600">
                <a:solidFill>
                  <a:schemeClr val="dk1"/>
                </a:solidFill>
                <a:latin typeface="Bookman Old Style"/>
                <a:ea typeface="Bookman Old Style"/>
                <a:cs typeface="Bookman Old Style"/>
                <a:sym typeface="Bookman Old Style"/>
              </a:rPr>
              <a:t>Infer</a:t>
            </a:r>
            <a:endParaRPr/>
          </a:p>
          <a:p>
            <a:pPr marL="285750" marR="0" lvl="0" indent="-285750" algn="l" rtl="0">
              <a:spcBef>
                <a:spcPts val="0"/>
              </a:spcBef>
              <a:spcAft>
                <a:spcPts val="0"/>
              </a:spcAft>
              <a:buClr>
                <a:schemeClr val="dk1"/>
              </a:buClr>
              <a:buSzPts val="1600"/>
              <a:buFont typeface="Courier New"/>
              <a:buChar char="o"/>
            </a:pPr>
            <a:r>
              <a:rPr lang="en-US" sz="1600">
                <a:solidFill>
                  <a:schemeClr val="dk1"/>
                </a:solidFill>
                <a:latin typeface="Bookman Old Style"/>
                <a:ea typeface="Bookman Old Style"/>
                <a:cs typeface="Bookman Old Style"/>
                <a:sym typeface="Bookman Old Style"/>
              </a:rPr>
              <a:t>Leadspace</a:t>
            </a:r>
            <a:endParaRPr/>
          </a:p>
          <a:p>
            <a:pPr marL="285750" marR="0" lvl="0" indent="-285750" algn="l" rtl="0">
              <a:spcBef>
                <a:spcPts val="0"/>
              </a:spcBef>
              <a:spcAft>
                <a:spcPts val="0"/>
              </a:spcAft>
              <a:buClr>
                <a:schemeClr val="dk1"/>
              </a:buClr>
              <a:buSzPts val="1600"/>
              <a:buFont typeface="Courier New"/>
              <a:buChar char="o"/>
            </a:pPr>
            <a:r>
              <a:rPr lang="en-US" sz="1600">
                <a:solidFill>
                  <a:schemeClr val="dk1"/>
                </a:solidFill>
                <a:latin typeface="Bookman Old Style"/>
                <a:ea typeface="Bookman Old Style"/>
                <a:cs typeface="Bookman Old Style"/>
                <a:sym typeface="Bookman Old Style"/>
              </a:rPr>
              <a:t>Slintel</a:t>
            </a:r>
            <a:endParaRPr/>
          </a:p>
        </p:txBody>
      </p:sp>
      <p:pic>
        <p:nvPicPr>
          <p:cNvPr id="154" name="Google Shape;154;p8"/>
          <p:cNvPicPr preferRelativeResize="0"/>
          <p:nvPr/>
        </p:nvPicPr>
        <p:blipFill rotWithShape="1">
          <a:blip r:embed="rId3">
            <a:alphaModFix/>
          </a:blip>
          <a:srcRect/>
          <a:stretch/>
        </p:blipFill>
        <p:spPr>
          <a:xfrm>
            <a:off x="6725149" y="2603597"/>
            <a:ext cx="1219326" cy="1174662"/>
          </a:xfrm>
          <a:prstGeom prst="rect">
            <a:avLst/>
          </a:prstGeom>
          <a:noFill/>
          <a:ln>
            <a:noFill/>
          </a:ln>
          <a:effectLst>
            <a:outerShdw blurRad="190500" algn="tl" rotWithShape="0">
              <a:srgbClr val="000000">
                <a:alpha val="69803"/>
              </a:srgbClr>
            </a:outerShdw>
          </a:effectLst>
        </p:spPr>
      </p:pic>
      <p:pic>
        <p:nvPicPr>
          <p:cNvPr id="155" name="Google Shape;155;p8"/>
          <p:cNvPicPr preferRelativeResize="0"/>
          <p:nvPr/>
        </p:nvPicPr>
        <p:blipFill rotWithShape="1">
          <a:blip r:embed="rId4">
            <a:alphaModFix/>
          </a:blip>
          <a:srcRect/>
          <a:stretch/>
        </p:blipFill>
        <p:spPr>
          <a:xfrm>
            <a:off x="8631533" y="2668781"/>
            <a:ext cx="892995" cy="1109478"/>
          </a:xfrm>
          <a:prstGeom prst="rect">
            <a:avLst/>
          </a:prstGeom>
          <a:noFill/>
          <a:ln>
            <a:noFill/>
          </a:ln>
          <a:effectLst>
            <a:outerShdw blurRad="190500" algn="tl" rotWithShape="0">
              <a:srgbClr val="000000">
                <a:alpha val="69803"/>
              </a:srgbClr>
            </a:outerShdw>
          </a:effectLst>
        </p:spPr>
      </p:pic>
      <p:pic>
        <p:nvPicPr>
          <p:cNvPr id="156" name="Google Shape;156;p8"/>
          <p:cNvPicPr preferRelativeResize="0"/>
          <p:nvPr/>
        </p:nvPicPr>
        <p:blipFill rotWithShape="1">
          <a:blip r:embed="rId5">
            <a:alphaModFix/>
          </a:blip>
          <a:srcRect/>
          <a:stretch/>
        </p:blipFill>
        <p:spPr>
          <a:xfrm>
            <a:off x="10124735" y="2603597"/>
            <a:ext cx="1080197" cy="1174662"/>
          </a:xfrm>
          <a:prstGeom prst="ellipse">
            <a:avLst/>
          </a:prstGeom>
          <a:noFill/>
          <a:ln w="63500" cap="rnd" cmpd="sng">
            <a:solidFill>
              <a:srgbClr val="333333"/>
            </a:solidFill>
            <a:prstDash val="solid"/>
            <a:round/>
            <a:headEnd type="none" w="sm" len="sm"/>
            <a:tailEnd type="none" w="sm" len="sm"/>
          </a:ln>
          <a:effectLst>
            <a:outerShdw blurRad="381000" dist="292100" dir="5400000" sx="-80000" sy="-18000" rotWithShape="0">
              <a:srgbClr val="000000">
                <a:alpha val="21960"/>
              </a:srgbClr>
            </a:outerShdw>
          </a:effectLst>
        </p:spPr>
      </p:pic>
      <p:pic>
        <p:nvPicPr>
          <p:cNvPr id="157" name="Google Shape;157;p8"/>
          <p:cNvPicPr preferRelativeResize="0"/>
          <p:nvPr/>
        </p:nvPicPr>
        <p:blipFill rotWithShape="1">
          <a:blip r:embed="rId6">
            <a:alphaModFix/>
          </a:blip>
          <a:srcRect/>
          <a:stretch/>
        </p:blipFill>
        <p:spPr>
          <a:xfrm>
            <a:off x="6748060" y="4389527"/>
            <a:ext cx="1196415" cy="1174662"/>
          </a:xfrm>
          <a:prstGeom prst="rect">
            <a:avLst/>
          </a:prstGeom>
          <a:noFill/>
          <a:ln>
            <a:noFill/>
          </a:ln>
          <a:effectLst>
            <a:outerShdw blurRad="190500" algn="tl" rotWithShape="0">
              <a:srgbClr val="000000">
                <a:alpha val="69803"/>
              </a:srgbClr>
            </a:outerShdw>
          </a:effectLst>
        </p:spPr>
      </p:pic>
      <p:pic>
        <p:nvPicPr>
          <p:cNvPr id="158" name="Google Shape;158;p8"/>
          <p:cNvPicPr preferRelativeResize="0"/>
          <p:nvPr/>
        </p:nvPicPr>
        <p:blipFill rotWithShape="1">
          <a:blip r:embed="rId7">
            <a:alphaModFix/>
          </a:blip>
          <a:srcRect/>
          <a:stretch/>
        </p:blipFill>
        <p:spPr>
          <a:xfrm>
            <a:off x="8480336" y="4431223"/>
            <a:ext cx="1195387" cy="1071562"/>
          </a:xfrm>
          <a:prstGeom prst="ellipse">
            <a:avLst/>
          </a:prstGeom>
          <a:noFill/>
          <a:ln w="63500" cap="rnd" cmpd="sng">
            <a:solidFill>
              <a:srgbClr val="333333"/>
            </a:solidFill>
            <a:prstDash val="solid"/>
            <a:round/>
            <a:headEnd type="none" w="sm" len="sm"/>
            <a:tailEnd type="none" w="sm" len="sm"/>
          </a:ln>
          <a:effectLst>
            <a:outerShdw blurRad="381000" dist="292100" dir="5400000" sx="-80000" sy="-18000" rotWithShape="0">
              <a:srgbClr val="000000">
                <a:alpha val="21960"/>
              </a:srgbClr>
            </a:outerShdw>
          </a:effectLst>
        </p:spPr>
      </p:pic>
      <p:pic>
        <p:nvPicPr>
          <p:cNvPr id="159" name="Google Shape;159;p8"/>
          <p:cNvPicPr preferRelativeResize="0"/>
          <p:nvPr/>
        </p:nvPicPr>
        <p:blipFill rotWithShape="1">
          <a:blip r:embed="rId8">
            <a:alphaModFix/>
          </a:blip>
          <a:srcRect/>
          <a:stretch/>
        </p:blipFill>
        <p:spPr>
          <a:xfrm>
            <a:off x="10320912" y="4321057"/>
            <a:ext cx="1080197" cy="1243132"/>
          </a:xfrm>
          <a:prstGeom prst="ellipse">
            <a:avLst/>
          </a:prstGeom>
          <a:noFill/>
          <a:ln w="63500" cap="rnd" cmpd="sng">
            <a:solidFill>
              <a:srgbClr val="333333"/>
            </a:solidFill>
            <a:prstDash val="solid"/>
            <a:round/>
            <a:headEnd type="none" w="sm" len="sm"/>
            <a:tailEnd type="none" w="sm" len="sm"/>
          </a:ln>
          <a:effectLst>
            <a:outerShdw blurRad="381000" dist="292100" dir="5400000" sx="-80000" sy="-18000" rotWithShape="0">
              <a:srgbClr val="000000">
                <a:alpha val="21960"/>
              </a:srgbClr>
            </a:outerShdw>
          </a:effec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EBE9E7"/>
        </a:solidFill>
        <a:effectLst/>
      </p:bgPr>
    </p:bg>
    <p:spTree>
      <p:nvGrpSpPr>
        <p:cNvPr id="1" name="Shape 163"/>
        <p:cNvGrpSpPr/>
        <p:nvPr/>
      </p:nvGrpSpPr>
      <p:grpSpPr>
        <a:xfrm>
          <a:off x="0" y="0"/>
          <a:ext cx="0" cy="0"/>
          <a:chOff x="0" y="0"/>
          <a:chExt cx="0" cy="0"/>
        </a:xfrm>
      </p:grpSpPr>
      <p:sp>
        <p:nvSpPr>
          <p:cNvPr id="164" name="Google Shape;164;p9"/>
          <p:cNvSpPr txBox="1"/>
          <p:nvPr/>
        </p:nvSpPr>
        <p:spPr>
          <a:xfrm>
            <a:off x="261257" y="271306"/>
            <a:ext cx="11646040" cy="2610971"/>
          </a:xfrm>
          <a:prstGeom prst="rect">
            <a:avLst/>
          </a:prstGeom>
          <a:noFill/>
          <a:ln>
            <a:noFill/>
          </a:ln>
        </p:spPr>
        <p:txBody>
          <a:bodyPr spcFirstLastPara="1" wrap="square" lIns="91425" tIns="45700" rIns="91425" bIns="45700" anchor="t" anchorCtr="0">
            <a:spAutoFit/>
          </a:bodyPr>
          <a:lstStyle/>
          <a:p>
            <a:pPr marL="0" marR="0" lvl="0" indent="0" algn="just" rtl="0">
              <a:lnSpc>
                <a:spcPct val="150000"/>
              </a:lnSpc>
              <a:spcBef>
                <a:spcPts val="0"/>
              </a:spcBef>
              <a:spcAft>
                <a:spcPts val="0"/>
              </a:spcAft>
              <a:buNone/>
            </a:pPr>
            <a:r>
              <a:rPr lang="en-US" sz="1600" b="1">
                <a:solidFill>
                  <a:srgbClr val="292929"/>
                </a:solidFill>
                <a:latin typeface="Bookman Old Style"/>
                <a:ea typeface="Bookman Old Style"/>
                <a:cs typeface="Bookman Old Style"/>
                <a:sym typeface="Bookman Old Style"/>
              </a:rPr>
              <a:t>Undergoing Research:</a:t>
            </a:r>
            <a:endParaRPr sz="1600" b="1">
              <a:solidFill>
                <a:schemeClr val="dk1"/>
              </a:solidFill>
              <a:latin typeface="Bookman Old Style"/>
              <a:ea typeface="Bookman Old Style"/>
              <a:cs typeface="Bookman Old Style"/>
              <a:sym typeface="Bookman Old Style"/>
            </a:endParaRPr>
          </a:p>
          <a:p>
            <a:pPr marL="0" marR="0" lvl="0" indent="0" algn="l" rtl="0">
              <a:spcBef>
                <a:spcPts val="1400"/>
              </a:spcBef>
              <a:spcAft>
                <a:spcPts val="0"/>
              </a:spcAft>
              <a:buNone/>
            </a:pPr>
            <a:r>
              <a:rPr lang="en-US" sz="1600" b="1">
                <a:solidFill>
                  <a:srgbClr val="333333"/>
                </a:solidFill>
                <a:latin typeface="Bookman Old Style"/>
                <a:ea typeface="Bookman Old Style"/>
                <a:cs typeface="Bookman Old Style"/>
                <a:sym typeface="Bookman Old Style"/>
              </a:rPr>
              <a:t>Continuous Research is being conducted to Aim for continuous growth and improvement</a:t>
            </a:r>
            <a:r>
              <a:rPr lang="en-US" sz="1600">
                <a:solidFill>
                  <a:srgbClr val="333333"/>
                </a:solidFill>
                <a:latin typeface="Bookman Old Style"/>
                <a:ea typeface="Bookman Old Style"/>
                <a:cs typeface="Bookman Old Style"/>
                <a:sym typeface="Bookman Old Style"/>
              </a:rPr>
              <a:t> :</a:t>
            </a:r>
            <a:endParaRPr/>
          </a:p>
          <a:p>
            <a:pPr marL="0" marR="0" lvl="0" indent="0" algn="l" rtl="0">
              <a:spcBef>
                <a:spcPts val="0"/>
              </a:spcBef>
              <a:spcAft>
                <a:spcPts val="0"/>
              </a:spcAft>
              <a:buNone/>
            </a:pPr>
            <a:r>
              <a:rPr lang="en-US" sz="1600">
                <a:solidFill>
                  <a:srgbClr val="333333"/>
                </a:solidFill>
                <a:latin typeface="Bookman Old Style"/>
                <a:ea typeface="Bookman Old Style"/>
                <a:cs typeface="Bookman Old Style"/>
                <a:sym typeface="Bookman Old Style"/>
              </a:rPr>
              <a:t>Most importantly, a lead scoring model that’s developed for growth is the real game-killer. </a:t>
            </a:r>
            <a:endParaRPr/>
          </a:p>
          <a:p>
            <a:pPr marL="0" marR="0" lvl="0" indent="0" algn="l" rtl="0">
              <a:spcBef>
                <a:spcPts val="0"/>
              </a:spcBef>
              <a:spcAft>
                <a:spcPts val="0"/>
              </a:spcAft>
              <a:buNone/>
            </a:pPr>
            <a:r>
              <a:rPr lang="en-US" sz="1600">
                <a:solidFill>
                  <a:srgbClr val="333333"/>
                </a:solidFill>
                <a:latin typeface="Bookman Old Style"/>
                <a:ea typeface="Bookman Old Style"/>
                <a:cs typeface="Bookman Old Style"/>
                <a:sym typeface="Bookman Old Style"/>
              </a:rPr>
              <a:t>Be open for maintenance, testing, tweaking, and improvement. Developing lead scoring system takes time, but it can always be improved.</a:t>
            </a:r>
            <a:endParaRPr sz="1600">
              <a:solidFill>
                <a:schemeClr val="dk1"/>
              </a:solidFill>
              <a:latin typeface="Bookman Old Style"/>
              <a:ea typeface="Bookman Old Style"/>
              <a:cs typeface="Bookman Old Style"/>
              <a:sym typeface="Bookman Old Style"/>
            </a:endParaRPr>
          </a:p>
          <a:p>
            <a:pPr marL="0" marR="0" lvl="0" indent="0" algn="l" rtl="0">
              <a:spcBef>
                <a:spcPts val="0"/>
              </a:spcBef>
              <a:spcAft>
                <a:spcPts val="0"/>
              </a:spcAft>
              <a:buNone/>
            </a:pPr>
            <a:r>
              <a:rPr lang="en-US" sz="1600">
                <a:solidFill>
                  <a:srgbClr val="333333"/>
                </a:solidFill>
                <a:latin typeface="Bookman Old Style"/>
                <a:ea typeface="Bookman Old Style"/>
                <a:cs typeface="Bookman Old Style"/>
                <a:sym typeface="Bookman Old Style"/>
              </a:rPr>
              <a:t>Check monthly or biweekly to make sure everything is working fine and updated. In addition to CRM tool that automates solution, also identify scores, especially for behavioural lead scoring, that needs to be reset over time. Also, company needs to work hand in hand with sales department as they are more experienced in handling the leads, hence, they should be involved in the process.</a:t>
            </a:r>
            <a:endParaRPr sz="1600">
              <a:solidFill>
                <a:schemeClr val="dk1"/>
              </a:solidFill>
              <a:latin typeface="Bookman Old Style"/>
              <a:ea typeface="Bookman Old Style"/>
              <a:cs typeface="Bookman Old Style"/>
              <a:sym typeface="Bookman Old Style"/>
            </a:endParaRPr>
          </a:p>
        </p:txBody>
      </p:sp>
      <p:pic>
        <p:nvPicPr>
          <p:cNvPr id="165" name="Google Shape;165;p9"/>
          <p:cNvPicPr preferRelativeResize="0"/>
          <p:nvPr/>
        </p:nvPicPr>
        <p:blipFill rotWithShape="1">
          <a:blip r:embed="rId3">
            <a:alphaModFix/>
          </a:blip>
          <a:srcRect/>
          <a:stretch/>
        </p:blipFill>
        <p:spPr>
          <a:xfrm>
            <a:off x="2914930" y="3319616"/>
            <a:ext cx="5769888" cy="2610971"/>
          </a:xfrm>
          <a:prstGeom prst="rect">
            <a:avLst/>
          </a:prstGeom>
          <a:noFill/>
          <a:ln>
            <a:noFill/>
          </a:ln>
        </p:spPr>
      </p:pic>
    </p:spTree>
  </p:cSld>
  <p:clrMapOvr>
    <a:masterClrMapping/>
  </p:clrMapOvr>
</p:sld>
</file>

<file path=ppt/theme/theme1.xml><?xml version="1.0" encoding="utf-8"?>
<a:theme xmlns:a="http://schemas.openxmlformats.org/drawingml/2006/main" name="1_RetrospectVTI">
  <a:themeElements>
    <a:clrScheme name="Custom 37">
      <a:dk1>
        <a:srgbClr val="000000"/>
      </a:dk1>
      <a:lt1>
        <a:srgbClr val="FFFFFF"/>
      </a:lt1>
      <a:dk2>
        <a:srgbClr val="4A5356"/>
      </a:dk2>
      <a:lt2>
        <a:srgbClr val="E8E3CE"/>
      </a:lt2>
      <a:accent1>
        <a:srgbClr val="9BA8B7"/>
      </a:accent1>
      <a:accent2>
        <a:srgbClr val="E6A02E"/>
      </a:accent2>
      <a:accent3>
        <a:srgbClr val="BF6A3B"/>
      </a:accent3>
      <a:accent4>
        <a:srgbClr val="92987A"/>
      </a:accent4>
      <a:accent5>
        <a:srgbClr val="857659"/>
      </a:accent5>
      <a:accent6>
        <a:srgbClr val="A0988C"/>
      </a:accent6>
      <a:hlink>
        <a:srgbClr val="00B0F0"/>
      </a:hlink>
      <a:folHlink>
        <a:srgbClr val="738F9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84</TotalTime>
  <Words>3662</Words>
  <Application>Microsoft Office PowerPoint</Application>
  <PresentationFormat>Widescreen</PresentationFormat>
  <Paragraphs>411</Paragraphs>
  <Slides>43</Slides>
  <Notes>38</Notes>
  <HiddenSlides>0</HiddenSlides>
  <MMClips>0</MMClips>
  <ScaleCrop>false</ScaleCrop>
  <HeadingPairs>
    <vt:vector size="4" baseType="variant">
      <vt:variant>
        <vt:lpstr>Theme</vt:lpstr>
      </vt:variant>
      <vt:variant>
        <vt:i4>1</vt:i4>
      </vt:variant>
      <vt:variant>
        <vt:lpstr>Slide Titles</vt:lpstr>
      </vt:variant>
      <vt:variant>
        <vt:i4>43</vt:i4>
      </vt:variant>
    </vt:vector>
  </HeadingPairs>
  <TitlesOfParts>
    <vt:vector size="44" baseType="lpstr">
      <vt:lpstr>1_RetrospectVTI</vt:lpstr>
      <vt:lpstr>X – Edu </vt:lpstr>
      <vt:lpstr>X-Edu</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X – Edu </dc:title>
  <dc:creator>Sheeba James</dc:creator>
  <cp:lastModifiedBy>RATUL GHOSH</cp:lastModifiedBy>
  <cp:revision>17</cp:revision>
  <dcterms:created xsi:type="dcterms:W3CDTF">2021-02-18T05:41:01Z</dcterms:created>
  <dcterms:modified xsi:type="dcterms:W3CDTF">2021-03-13T04:02:57Z</dcterms:modified>
</cp:coreProperties>
</file>